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6" r:id="rId2"/>
    <p:sldId id="297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0941" autoAdjust="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04FF-F2AD-4D03-B083-525C695CD0FE}" type="datetimeFigureOut">
              <a:rPr lang="cs-CZ" smtClean="0"/>
              <a:pPr/>
              <a:t>1.5.2020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EDA8B-DF92-454E-951C-CBC509FC4B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47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DA8B-DF92-454E-951C-CBC509FC4BB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4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DA8B-DF92-454E-951C-CBC509FC4BB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DA8B-DF92-454E-951C-CBC509FC4BB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DA8B-DF92-454E-951C-CBC509FC4BB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F16B86-A335-4EE1-B3D4-E8B3B7A3E8E1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C022B-96D2-47DC-B609-F553001CA3DF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D0E71A-3D8A-48A5-8747-860C47D8EF8B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85F6A-ABA3-42A7-ADDE-4B15A1B022AE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F21BE3-76AA-490E-BD07-1860B29E1202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AB5AB-66F4-4942-825D-0E4F786F30E3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E86D2-7E3C-4742-A6D9-1C3EB0B0481D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C99FDB-668D-42B0-A81C-2B7813F61846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06BB2E-28D2-4AF5-B87E-89C2CC66AAC7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39A915-7E57-4723-8FEF-337C90021233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9015A-28E9-4EC2-B69B-9F122839CCBF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6A416D-4E2C-46CB-917A-F821D03A4C80}" type="datetime1">
              <a:rPr lang="cs-CZ" smtClean="0"/>
              <a:pPr/>
              <a:t>1.5.2020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Autorem materiálu a všech jeho částí, není-li uvedeno jinak, je Petra Kejkrtová. Dostupné z Metodického portálu www.rvp.cz, ISSN: 1802-4785, financovaného z ESF a státního rozpočtu ČR. Provozuje Národní ústav pro vzdělávání, školské poradenské zařízení zařízení pro další vzdělávání pedagogických pracovníků (NÚV).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5C1553-5D48-48E8-9337-CA2D7FBD6D0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gif"/><Relationship Id="rId7" Type="http://schemas.openxmlformats.org/officeDocument/2006/relationships/image" Target="../media/image15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036496" y="6525344"/>
            <a:ext cx="45719" cy="72008"/>
          </a:xfrm>
        </p:spPr>
        <p:txBody>
          <a:bodyPr/>
          <a:lstStyle/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71600" y="2204864"/>
            <a:ext cx="6572482" cy="1753294"/>
          </a:xfrm>
        </p:spPr>
        <p:txBody>
          <a:bodyPr>
            <a:normAutofit/>
          </a:bodyPr>
          <a:lstStyle/>
          <a:p>
            <a:pPr algn="ctr"/>
            <a:r>
              <a:rPr lang="cs-CZ" sz="5400" b="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Co je </a:t>
            </a:r>
            <a:br>
              <a:rPr lang="cs-CZ" sz="5400" b="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cs-CZ" sz="5400" b="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</a:t>
            </a:r>
            <a:endParaRPr lang="cs-CZ" sz="5400" b="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48965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Platí: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  Elektrickým obvodem prochází elektrický proud v případě, je-li složen z elektrických spotřebičů, které jsou vodivě propojené a je-li v něm zapojen zdroj elektrického napětí.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obvod je uzavřen.</a:t>
            </a: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Pro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zakreslování elektrických obvodů budeme používat schematické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značky, abychom jednoduše zobrazili jednotlivé součásti obvodu.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35696" y="476672"/>
            <a:ext cx="3733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OBVOD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obsah 27"/>
          <p:cNvSpPr>
            <a:spLocks noGrp="1"/>
          </p:cNvSpPr>
          <p:nvPr>
            <p:ph sz="half" idx="2"/>
          </p:nvPr>
        </p:nvSpPr>
        <p:spPr>
          <a:xfrm>
            <a:off x="5075687" y="922910"/>
            <a:ext cx="377532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Rezistor, odpor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Žárovka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Zvonek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Ampérmetr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Voltmetr</a:t>
            </a:r>
            <a:endParaRPr lang="cs-CZ" sz="300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sz="half" idx="1"/>
          </p:nvPr>
        </p:nvSpPr>
        <p:spPr>
          <a:xfrm>
            <a:off x="265728" y="908720"/>
            <a:ext cx="4669994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článek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Baterie elektrických článků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Zdroj napětí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Uzavřený spínač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Otevřený spínač</a:t>
            </a:r>
          </a:p>
          <a:p>
            <a:pPr marL="0" indent="0">
              <a:buNone/>
            </a:pP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482312"/>
          </a:xfrm>
        </p:spPr>
        <p:txBody>
          <a:bodyPr>
            <a:normAutofit/>
          </a:bodyPr>
          <a:lstStyle/>
          <a:p>
            <a:pPr algn="ctr"/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Schematické značky</a:t>
            </a:r>
            <a:endParaRPr lang="cs-CZ" sz="2800" b="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59" y="4724137"/>
            <a:ext cx="1566420" cy="60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3" y="3818247"/>
            <a:ext cx="2066054" cy="5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63618"/>
            <a:ext cx="9080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39" y="2503108"/>
            <a:ext cx="1246798" cy="5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38" y="2260907"/>
            <a:ext cx="1112069" cy="7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72" y="5942306"/>
            <a:ext cx="1998855" cy="26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36" y="3620224"/>
            <a:ext cx="1140267" cy="53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63" y="4873853"/>
            <a:ext cx="17430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02" y="5796971"/>
            <a:ext cx="1580377" cy="61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17" y="1525543"/>
            <a:ext cx="17684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 prochází vodiči, které obsahují  volné částice s elektrickým nábojem.</a:t>
            </a:r>
          </a:p>
          <a:p>
            <a:pPr lvl="1"/>
            <a:r>
              <a:rPr lang="cs-CZ" sz="2600" u="sng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Kovové vodiče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obsahují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volné elektrony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.</a:t>
            </a:r>
            <a:endParaRPr lang="cs-CZ" sz="26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lvl="1"/>
            <a:r>
              <a:rPr lang="cs-CZ" sz="2600" u="sng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Vodné roztoky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kyselin a solí obsahují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kladné a záporné ionty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lvl="1"/>
            <a:r>
              <a:rPr lang="cs-CZ" sz="2600" u="sng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Vodivé plyny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obsahují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kladné ionty, záporné ionty a volné elektrony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Elektrické izolanty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neobsahují volné částice s elektrickým nábojem nebo jich je tam jen nepatrně, proto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nevedou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elektrický proud.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35696" y="476672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7239000" cy="47525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Do obvodu zapojíme zdroj elektrického napětí, např. el. článek.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článek má na jednom pólu stále záporný náboj a na druhém kladný náboj.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Uzavřením obvodu se ve všech částech vodiče  vytvoří elektrické pole.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Toto pole působí na volné částice s elektrickým nábojem, které se současně uvedou do usměrněného pohybu.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Vodičem začne procházet elektrický proud.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620688"/>
            <a:ext cx="46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PRINCIP VEDENÍ PROUDU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7115" y="941213"/>
            <a:ext cx="7239000" cy="591678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Kovy obsahují volné elektrony, které se pohybují neuspořádaně. obr. a)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Po připojení zdroje el. napětí a uzavřením obvodu se vytvoří el. pole, které okamžitě působí el. silou na všechny volné elektrony, které se současně uvedou do pohybu.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o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br. b)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Tento uspořádaný pohyb volných elektronů se nazývá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1559" y="328299"/>
            <a:ext cx="7308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 V KOVOVÉM VODIČI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5" y="3972595"/>
            <a:ext cx="26892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8" y="4020221"/>
            <a:ext cx="26098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2208" y="352263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a)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91292" y="3510930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b)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9813"/>
            <a:ext cx="7848872" cy="608818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V kapalinách musí nejdříve dojít k rozštěpení molekul na kladné a záporné </a:t>
            </a:r>
            <a:r>
              <a:rPr lang="cs-CZ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ionty.</a:t>
            </a:r>
          </a:p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Potom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dochází působením vnějšího elektrického pole k jejich uspořádanému pohybu a průchodu elektrického proudu.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Záporné ionty směřují ke kladnému pólu zdroje, kladné ionty k zápornému pólu.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 ve vodném roztoku soli:</a:t>
            </a: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02620" y="328299"/>
            <a:ext cx="6439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 V KAPALINÁCH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5" y="4111960"/>
            <a:ext cx="5278946" cy="27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55172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Plyny jsou za normálních podmínek nevodivé.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Po rozštěpení molekul na ionty (při ionizaci plynu), může procházet těmito plyny elektrický proud.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K ionizaci plynu může dojít při působení silného elektrického pole, zahřátím plynu nebo nízkým tlakem.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           bouřka</a:t>
            </a: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02620" y="328299"/>
            <a:ext cx="5745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 V PLYNECH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blesk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9552" y="4104610"/>
            <a:ext cx="2286363" cy="1725165"/>
          </a:xfrm>
          <a:prstGeom prst="rect">
            <a:avLst/>
          </a:prstGeom>
        </p:spPr>
      </p:pic>
      <p:pic>
        <p:nvPicPr>
          <p:cNvPr id="5" name="zářivka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131840" y="3959081"/>
            <a:ext cx="464831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39000" cy="626328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Zapamatujte si!</a:t>
            </a:r>
            <a:endParaRPr lang="cs-CZ" sz="3200" b="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Elektrický proud ve vodičích je tvořen uspořádaným pohybem volných částic s elektrickým nábojem.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Dohodou byl určen směr elektrického proudu ve vnější části obvodu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od kladného pólu k zápornému pólu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zdroje napětí.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1531</TotalTime>
  <Words>417</Words>
  <Application>Microsoft Office PowerPoint</Application>
  <PresentationFormat>Předvádění na obrazovce (4:3)</PresentationFormat>
  <Paragraphs>70</Paragraphs>
  <Slides>9</Slides>
  <Notes>4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Bohatý</vt:lpstr>
      <vt:lpstr>Co je  Elektrický proud</vt:lpstr>
      <vt:lpstr>Prezentace aplikace PowerPoint</vt:lpstr>
      <vt:lpstr>Schematické značky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Zapamatujte si!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Délka</dc:title>
  <dc:creator>Kejkrt</dc:creator>
  <cp:lastModifiedBy>Hana Mikšová</cp:lastModifiedBy>
  <cp:revision>198</cp:revision>
  <dcterms:created xsi:type="dcterms:W3CDTF">2013-01-16T20:09:48Z</dcterms:created>
  <dcterms:modified xsi:type="dcterms:W3CDTF">2020-05-01T12:21:28Z</dcterms:modified>
</cp:coreProperties>
</file>