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38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5759" cy="456843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4997" rIns="90004" bIns="44997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cs-CZ" sz="1400" b="0" i="0" u="none" strike="noStrike" kern="1200" cap="none" spc="0" baseline="0">
              <a:solidFill>
                <a:srgbClr val="000000"/>
              </a:solidFill>
              <a:uFillTx/>
              <a:latin typeface="Arial" pitchFamily="34"/>
              <a:ea typeface="Arial" pitchFamily="34"/>
              <a:cs typeface="Arial" pitchFamily="34"/>
            </a:endParaRPr>
          </a:p>
        </p:txBody>
      </p:sp>
      <p:sp>
        <p:nvSpPr>
          <p:cNvPr id="3" name="Zástupný symbol pro datum 2"/>
          <p:cNvSpPr txBox="1">
            <a:spLocks noGrp="1"/>
          </p:cNvSpPr>
          <p:nvPr>
            <p:ph type="dt" sz="quarter" idx="1"/>
          </p:nvPr>
        </p:nvSpPr>
        <p:spPr>
          <a:xfrm>
            <a:off x="3881884" y="0"/>
            <a:ext cx="2975759" cy="456843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4997" rIns="90004" bIns="44997" anchor="t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cs-CZ" sz="1400" b="0" i="0" u="none" strike="noStrike" kern="1200" cap="none" spc="0" baseline="0">
              <a:solidFill>
                <a:srgbClr val="000000"/>
              </a:solidFill>
              <a:uFillTx/>
              <a:latin typeface="Arial" pitchFamily="34"/>
              <a:ea typeface="Arial" pitchFamily="34"/>
              <a:cs typeface="Arial" pitchFamily="34"/>
            </a:endParaRPr>
          </a:p>
        </p:txBody>
      </p:sp>
      <p:sp>
        <p:nvSpPr>
          <p:cNvPr id="4" name="Zástupný symbol pro zápatí 3"/>
          <p:cNvSpPr txBox="1">
            <a:spLocks noGrp="1"/>
          </p:cNvSpPr>
          <p:nvPr>
            <p:ph type="ftr" sz="quarter" idx="2"/>
          </p:nvPr>
        </p:nvSpPr>
        <p:spPr>
          <a:xfrm>
            <a:off x="0" y="8686800"/>
            <a:ext cx="2975759" cy="456843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4997" rIns="90004" bIns="44997" anchor="b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cs-CZ" sz="1400" b="0" i="0" u="none" strike="noStrike" kern="1200" cap="none" spc="0" baseline="0">
              <a:solidFill>
                <a:srgbClr val="000000"/>
              </a:solidFill>
              <a:uFillTx/>
              <a:latin typeface="Arial" pitchFamily="34"/>
              <a:ea typeface="Arial" pitchFamily="34"/>
              <a:cs typeface="Arial" pitchFamily="34"/>
            </a:endParaRPr>
          </a:p>
        </p:txBody>
      </p:sp>
      <p:sp>
        <p:nvSpPr>
          <p:cNvPr id="5" name="Zástupný symbol pro číslo snímku 4"/>
          <p:cNvSpPr txBox="1">
            <a:spLocks noGrp="1"/>
          </p:cNvSpPr>
          <p:nvPr>
            <p:ph type="sldNum" sz="quarter" idx="3"/>
          </p:nvPr>
        </p:nvSpPr>
        <p:spPr>
          <a:xfrm>
            <a:off x="3881884" y="8686800"/>
            <a:ext cx="2975759" cy="456843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4997" rIns="90004" bIns="44997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F68562F4-B455-4414-BCF9-AB23E2E56D3C}" type="slidenum">
              <a:t>‹#›</a:t>
            </a:fld>
            <a:endParaRPr lang="cs-CZ" sz="1400" b="0" i="0" u="none" strike="noStrike" kern="1200" cap="none" spc="0" baseline="0">
              <a:solidFill>
                <a:srgbClr val="000000"/>
              </a:solidFill>
              <a:uFillTx/>
              <a:latin typeface="Arial" pitchFamily="34"/>
              <a:ea typeface="Arial" pitchFamily="34"/>
              <a:cs typeface="Arial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16350343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>
            <a:spLocks noMove="1" noResize="1"/>
          </p:cNvSpPr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0" tIns="0" rIns="0" bIns="0" anchor="ctr" anchorCtr="1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cs-CZ" sz="2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Zástupný symbol pro záhlaví 2"/>
          <p:cNvSpPr txBox="1">
            <a:spLocks noGrp="1"/>
          </p:cNvSpPr>
          <p:nvPr>
            <p:ph type="hdr" sz="quarter"/>
          </p:nvPr>
        </p:nvSpPr>
        <p:spPr>
          <a:xfrm>
            <a:off x="-356" y="0"/>
            <a:ext cx="2971800" cy="457556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6798" rIns="90004" bIns="46798" anchor="t" anchorCtr="0" compatLnSpc="0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cs-CZ" sz="12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4" name="Zástupný symbol pro datum 3"/>
          <p:cNvSpPr txBox="1">
            <a:spLocks noGrp="1"/>
          </p:cNvSpPr>
          <p:nvPr>
            <p:ph type="dt" idx="1"/>
          </p:nvPr>
        </p:nvSpPr>
        <p:spPr>
          <a:xfrm>
            <a:off x="3884398" y="0"/>
            <a:ext cx="2971800" cy="457556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6798" rIns="90004" bIns="46798" anchor="t" anchorCtr="0" compatLnSpc="0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cs-CZ" sz="12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5" name="Zástupný symbol pro obrázek snímku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443"/>
            <a:ext cx="4572000" cy="3429356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6" name="Zástupný symbol pro poznámky 5"/>
          <p:cNvSpPr txBox="1"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515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endParaRPr lang="cs-CZ"/>
          </a:p>
        </p:txBody>
      </p:sp>
      <p:sp>
        <p:nvSpPr>
          <p:cNvPr id="7" name="Zástupný symbol pro zápatí 6"/>
          <p:cNvSpPr txBox="1">
            <a:spLocks noGrp="1"/>
          </p:cNvSpPr>
          <p:nvPr>
            <p:ph type="ftr" sz="quarter" idx="4"/>
          </p:nvPr>
        </p:nvSpPr>
        <p:spPr>
          <a:xfrm>
            <a:off x="-356" y="8684998"/>
            <a:ext cx="2971800" cy="457556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6798" rIns="90004" bIns="46798" anchor="b" anchorCtr="0" compatLnSpc="0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cs-CZ" sz="12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8" name="Zástupný symbol pro číslo snímku 7"/>
          <p:cNvSpPr txBox="1">
            <a:spLocks noGrp="1"/>
          </p:cNvSpPr>
          <p:nvPr>
            <p:ph type="sldNum" sz="quarter" idx="5"/>
          </p:nvPr>
        </p:nvSpPr>
        <p:spPr>
          <a:xfrm>
            <a:off x="3884398" y="8684998"/>
            <a:ext cx="2971800" cy="457556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6798" rIns="90004" bIns="46798" anchor="b" anchorCtr="0" compatLnSpc="0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cs-CZ" sz="12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3AB7FA97-7AF5-4F66-A4A9-31BBE6397CC3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31847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lvl="0" indent="0" algn="l" defTabSz="914400" rtl="0" fontAlgn="auto" hangingPunct="1">
      <a:lnSpc>
        <a:spcPct val="100000"/>
      </a:lnSpc>
      <a:spcBef>
        <a:spcPts val="450"/>
      </a:spcBef>
      <a:spcAft>
        <a:spcPts val="0"/>
      </a:spcAft>
      <a:buNone/>
      <a:tabLst>
        <a:tab pos="0" algn="l"/>
        <a:tab pos="914400" algn="l"/>
        <a:tab pos="1828800" algn="l"/>
        <a:tab pos="2743200" algn="l"/>
        <a:tab pos="3657600" algn="l"/>
        <a:tab pos="4572000" algn="l"/>
        <a:tab pos="5486400" algn="l"/>
        <a:tab pos="6400800" algn="l"/>
        <a:tab pos="7315200" algn="l"/>
        <a:tab pos="8229600" algn="l"/>
        <a:tab pos="9144000" algn="l"/>
        <a:tab pos="10058400" algn="l"/>
      </a:tabLst>
      <a:defRPr lang="cs-CZ" sz="1200" b="0" i="0" u="none" strike="noStrike" kern="0" cap="none" spc="0" baseline="0">
        <a:solidFill>
          <a:srgbClr val="000000"/>
        </a:solidFill>
        <a:uFillTx/>
        <a:latin typeface="Calibri" pitchFamily="34"/>
        <a:ea typeface="Arial Unicode MS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7"/>
          <p:cNvSpPr txBox="1"/>
          <p:nvPr/>
        </p:nvSpPr>
        <p:spPr>
          <a:xfrm>
            <a:off x="3884398" y="8684998"/>
            <a:ext cx="2971800" cy="45755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0004" tIns="46798" rIns="90004" bIns="46798" anchor="b" anchorCtr="0" compatLnSpc="0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B8A1199-F085-466C-B4BE-B2194066BFA4}" type="slidenum">
              <a:t>2</a:t>
            </a:fld>
            <a:endParaRPr lang="cs-CZ" sz="12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Zástupný symbol pro poznámky 2"/>
          <p:cNvSpPr txBox="1">
            <a:spLocks noGrp="1"/>
          </p:cNvSpPr>
          <p:nvPr>
            <p:ph type="body" sz="quarter" idx="1"/>
          </p:nvPr>
        </p:nvSpPr>
        <p:spPr>
          <a:xfrm>
            <a:off x="685800" y="4343400"/>
            <a:ext cx="5486400" cy="4115522"/>
          </a:xfrm>
        </p:spPr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56630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7"/>
          <p:cNvSpPr txBox="1"/>
          <p:nvPr/>
        </p:nvSpPr>
        <p:spPr>
          <a:xfrm>
            <a:off x="3884398" y="8684998"/>
            <a:ext cx="2971800" cy="45755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0004" tIns="46798" rIns="90004" bIns="46798" anchor="b" anchorCtr="0" compatLnSpc="0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9B28417B-952C-4153-B8B3-E48DD949FEF4}" type="slidenum">
              <a:t>3</a:t>
            </a:fld>
            <a:endParaRPr lang="cs-CZ" sz="12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Zástupný symbol pro poznámky 2"/>
          <p:cNvSpPr txBox="1">
            <a:spLocks noGrp="1"/>
          </p:cNvSpPr>
          <p:nvPr>
            <p:ph type="body" sz="quarter" idx="1"/>
          </p:nvPr>
        </p:nvSpPr>
        <p:spPr>
          <a:xfrm>
            <a:off x="685800" y="4343400"/>
            <a:ext cx="5486400" cy="4115522"/>
          </a:xfrm>
        </p:spPr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732362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7"/>
          <p:cNvSpPr txBox="1"/>
          <p:nvPr/>
        </p:nvSpPr>
        <p:spPr>
          <a:xfrm>
            <a:off x="3884398" y="8684998"/>
            <a:ext cx="2971800" cy="45755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0004" tIns="46798" rIns="90004" bIns="46798" anchor="b" anchorCtr="0" compatLnSpc="0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8C0F4153-7810-4F66-B0E5-C36680A620B5}" type="slidenum">
              <a:t>4</a:t>
            </a:fld>
            <a:endParaRPr lang="cs-CZ" sz="12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Zástupný symbol pro poznámky 2"/>
          <p:cNvSpPr txBox="1">
            <a:spLocks noGrp="1"/>
          </p:cNvSpPr>
          <p:nvPr>
            <p:ph type="body" sz="quarter" idx="1"/>
          </p:nvPr>
        </p:nvSpPr>
        <p:spPr>
          <a:xfrm>
            <a:off x="685800" y="4343400"/>
            <a:ext cx="5486400" cy="4115522"/>
          </a:xfrm>
        </p:spPr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619842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7"/>
          <p:cNvSpPr txBox="1"/>
          <p:nvPr/>
        </p:nvSpPr>
        <p:spPr>
          <a:xfrm>
            <a:off x="3884398" y="8684998"/>
            <a:ext cx="2971800" cy="45755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0004" tIns="46798" rIns="90004" bIns="46798" anchor="b" anchorCtr="0" compatLnSpc="0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BDAFC91C-71B7-4374-9470-15DD1ACD2372}" type="slidenum">
              <a:t>5</a:t>
            </a:fld>
            <a:endParaRPr lang="cs-CZ" sz="12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Zástupný symbol pro poznámky 2"/>
          <p:cNvSpPr txBox="1">
            <a:spLocks noGrp="1"/>
          </p:cNvSpPr>
          <p:nvPr>
            <p:ph type="body" sz="quarter" idx="1"/>
          </p:nvPr>
        </p:nvSpPr>
        <p:spPr>
          <a:xfrm>
            <a:off x="685800" y="4343400"/>
            <a:ext cx="5486400" cy="4115522"/>
          </a:xfrm>
        </p:spPr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681962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7"/>
          <p:cNvSpPr txBox="1"/>
          <p:nvPr/>
        </p:nvSpPr>
        <p:spPr>
          <a:xfrm>
            <a:off x="3884398" y="8684998"/>
            <a:ext cx="2971800" cy="45755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0004" tIns="46798" rIns="90004" bIns="46798" anchor="b" anchorCtr="0" compatLnSpc="0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632C98B-0846-44A6-9232-94E5496092AE}" type="slidenum">
              <a:t>6</a:t>
            </a:fld>
            <a:endParaRPr lang="cs-CZ" sz="12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5B9BD5"/>
          </a:solidFill>
          <a:ln w="12701" cap="flat">
            <a:solidFill>
              <a:srgbClr val="41719C"/>
            </a:solidFill>
            <a:prstDash val="solid"/>
            <a:miter/>
          </a:ln>
        </p:spPr>
      </p:sp>
      <p:sp>
        <p:nvSpPr>
          <p:cNvPr id="4" name="Zástupný symbol pro poznámky 2"/>
          <p:cNvSpPr txBox="1">
            <a:spLocks noGrp="1"/>
          </p:cNvSpPr>
          <p:nvPr>
            <p:ph type="body" sz="quarter" idx="1"/>
          </p:nvPr>
        </p:nvSpPr>
        <p:spPr/>
        <p:txBody>
          <a:bodyPr lIns="91440" tIns="45720" rIns="91440" bIns="45720">
            <a:spAutoFit/>
          </a:bodyPr>
          <a:lstStyle/>
          <a:p>
            <a:endParaRPr lang="cs-CZ"/>
          </a:p>
        </p:txBody>
      </p:sp>
      <p:sp>
        <p:nvSpPr>
          <p:cNvPr id="5" name="Zástupný symbol pro číslo snímku 3"/>
          <p:cNvSpPr/>
          <p:nvPr/>
        </p:nvSpPr>
        <p:spPr>
          <a:xfrm>
            <a:off x="3884755" y="8685364"/>
            <a:ext cx="2971800" cy="457200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square" lIns="90004" tIns="46798" rIns="90004" bIns="46798" anchor="b" anchorCtr="0" compatLnSpc="0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0F7CDBBE-1DD1-41B4-898E-C233A7883BF5}" type="slidenum">
              <a:t>6</a:t>
            </a:fld>
            <a:endParaRPr lang="cs-CZ" sz="12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rial Unicode MS" pitchFamily="2"/>
              <a:cs typeface="Tahoma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4255764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7"/>
          <p:cNvSpPr txBox="1"/>
          <p:nvPr/>
        </p:nvSpPr>
        <p:spPr>
          <a:xfrm>
            <a:off x="3884398" y="8684998"/>
            <a:ext cx="2971800" cy="45755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0004" tIns="46798" rIns="90004" bIns="46798" anchor="b" anchorCtr="0" compatLnSpc="0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25DD0D5B-B626-4676-AD8A-1F5E09EBC222}" type="slidenum">
              <a:t>7</a:t>
            </a:fld>
            <a:endParaRPr lang="cs-CZ" sz="12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Zástupný symbol pro poznámky 2"/>
          <p:cNvSpPr txBox="1">
            <a:spLocks noGrp="1"/>
          </p:cNvSpPr>
          <p:nvPr>
            <p:ph type="body" sz="quarter" idx="1"/>
          </p:nvPr>
        </p:nvSpPr>
        <p:spPr>
          <a:xfrm>
            <a:off x="685800" y="4343400"/>
            <a:ext cx="5486400" cy="4115522"/>
          </a:xfrm>
        </p:spPr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354866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7"/>
          <p:cNvSpPr txBox="1"/>
          <p:nvPr/>
        </p:nvSpPr>
        <p:spPr>
          <a:xfrm>
            <a:off x="3884398" y="8684998"/>
            <a:ext cx="2971800" cy="45755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0004" tIns="46798" rIns="90004" bIns="46798" anchor="b" anchorCtr="0" compatLnSpc="0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5AAC3BC2-4D49-4CDC-85FE-925C284FB521}" type="slidenum">
              <a:t>8</a:t>
            </a:fld>
            <a:endParaRPr lang="cs-CZ" sz="12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Zástupný symbol pro poznámky 2"/>
          <p:cNvSpPr txBox="1">
            <a:spLocks noGrp="1"/>
          </p:cNvSpPr>
          <p:nvPr>
            <p:ph type="body" sz="quarter" idx="1"/>
          </p:nvPr>
        </p:nvSpPr>
        <p:spPr>
          <a:xfrm>
            <a:off x="685800" y="4343400"/>
            <a:ext cx="5486400" cy="4115522"/>
          </a:xfrm>
        </p:spPr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22100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7"/>
          <p:cNvSpPr txBox="1"/>
          <p:nvPr/>
        </p:nvSpPr>
        <p:spPr>
          <a:xfrm>
            <a:off x="3884398" y="8684998"/>
            <a:ext cx="2971800" cy="45755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0004" tIns="46798" rIns="90004" bIns="46798" anchor="b" anchorCtr="0" compatLnSpc="0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F1AE1263-D8EF-4752-AC6F-C51DDA03E05A}" type="slidenum">
              <a:t>9</a:t>
            </a:fld>
            <a:endParaRPr lang="cs-CZ" sz="12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Zástupný symbol pro poznámky 2"/>
          <p:cNvSpPr txBox="1">
            <a:spLocks noGrp="1"/>
          </p:cNvSpPr>
          <p:nvPr>
            <p:ph type="body" sz="quarter" idx="1"/>
          </p:nvPr>
        </p:nvSpPr>
        <p:spPr>
          <a:xfrm>
            <a:off x="685800" y="4343400"/>
            <a:ext cx="5486400" cy="4115522"/>
          </a:xfrm>
        </p:spPr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40891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7"/>
          <p:cNvSpPr txBox="1"/>
          <p:nvPr/>
        </p:nvSpPr>
        <p:spPr>
          <a:xfrm>
            <a:off x="3884398" y="8684998"/>
            <a:ext cx="2971800" cy="45755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0004" tIns="46798" rIns="90004" bIns="46798" anchor="b" anchorCtr="0" compatLnSpc="0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A85C9C4-C1AA-448A-9802-AA65F57F4049}" type="slidenum">
              <a:t>10</a:t>
            </a:fld>
            <a:endParaRPr lang="cs-CZ" sz="12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Zástupný symbol pro poznámky 2"/>
          <p:cNvSpPr txBox="1">
            <a:spLocks noGrp="1"/>
          </p:cNvSpPr>
          <p:nvPr>
            <p:ph type="body" sz="quarter" idx="1"/>
          </p:nvPr>
        </p:nvSpPr>
        <p:spPr>
          <a:xfrm>
            <a:off x="685800" y="4343400"/>
            <a:ext cx="5486400" cy="4115522"/>
          </a:xfrm>
        </p:spPr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89160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ctrTitle"/>
          </p:nvPr>
        </p:nvSpPr>
        <p:spPr>
          <a:xfrm>
            <a:off x="1143000" y="1122361"/>
            <a:ext cx="6858000" cy="2387598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cs-CZ"/>
              <a:t>Kliknutím lze upravit styl.</a:t>
            </a:r>
          </a:p>
        </p:txBody>
      </p:sp>
      <p:sp>
        <p:nvSpPr>
          <p:cNvPr id="3" name="Podnadpis 2"/>
          <p:cNvSpPr txBox="1">
            <a:spLocks noGrp="1"/>
          </p:cNvSpPr>
          <p:nvPr>
            <p:ph type="subTitle" idx="1"/>
          </p:nvPr>
        </p:nvSpPr>
        <p:spPr>
          <a:xfrm>
            <a:off x="1143000" y="3602041"/>
            <a:ext cx="6858000" cy="1655758"/>
          </a:xfrm>
        </p:spPr>
        <p:txBody>
          <a:bodyPr anchorCtr="1"/>
          <a:lstStyle>
            <a:lvl1pPr algn="ctr">
              <a:defRPr sz="2400"/>
            </a:lvl1pPr>
          </a:lstStyle>
          <a:p>
            <a:pPr lvl="0"/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5" name="Zástupný symbol pro zápatí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6" name="Zástupný symbol pro číslo snímku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A1F8D9B-12F3-4993-90C3-27E0036BD109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13035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5" name="Zástupný symbol pro zápatí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6" name="Zástupný symbol pro číslo snímku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FEF217F-A63E-412A-ACA2-29F947C39D7C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9378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 txBox="1">
            <a:spLocks noGrp="1"/>
          </p:cNvSpPr>
          <p:nvPr>
            <p:ph type="title" orient="vert"/>
          </p:nvPr>
        </p:nvSpPr>
        <p:spPr>
          <a:xfrm>
            <a:off x="6629400" y="128592"/>
            <a:ext cx="2057400" cy="5997577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 txBox="1">
            <a:spLocks noGrp="1"/>
          </p:cNvSpPr>
          <p:nvPr>
            <p:ph type="body" orient="vert" idx="1"/>
          </p:nvPr>
        </p:nvSpPr>
        <p:spPr>
          <a:xfrm>
            <a:off x="457200" y="128592"/>
            <a:ext cx="6019796" cy="5997577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5" name="Zástupný symbol pro zápatí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6" name="Zástupný symbol pro číslo snímku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7E3450E-02EE-4607-AEA8-7A018DEDA166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92788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5" name="Zástupný symbol pro zápatí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6" name="Zástupný symbol pro číslo snímku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35F7896-B9E4-4275-B699-FB98D963EB4F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03838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title"/>
          </p:nvPr>
        </p:nvSpPr>
        <p:spPr>
          <a:xfrm>
            <a:off x="623885" y="1709735"/>
            <a:ext cx="7886700" cy="2852735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 txBox="1">
            <a:spLocks noGrp="1"/>
          </p:cNvSpPr>
          <p:nvPr>
            <p:ph type="body" idx="1"/>
          </p:nvPr>
        </p:nvSpPr>
        <p:spPr>
          <a:xfrm>
            <a:off x="623885" y="4589465"/>
            <a:ext cx="7886700" cy="1500182"/>
          </a:xfrm>
        </p:spPr>
        <p:txBody>
          <a:bodyPr/>
          <a:lstStyle>
            <a:lvl1pPr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5" name="Zástupný symbol pro zápatí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6" name="Zástupný symbol pro číslo snímku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8420691-CE74-48B6-9C83-0AD93171B789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09979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4038603" cy="4525959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 txBox="1">
            <a:spLocks noGrp="1"/>
          </p:cNvSpPr>
          <p:nvPr>
            <p:ph idx="2"/>
          </p:nvPr>
        </p:nvSpPr>
        <p:spPr>
          <a:xfrm>
            <a:off x="4648196" y="1600200"/>
            <a:ext cx="4038603" cy="4525959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6" name="Zástupný symbol pro zápatí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7" name="Zástupný symbol pro číslo snímku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B3FBE5C-DBF8-4521-AA84-6DB755559264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2530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title"/>
          </p:nvPr>
        </p:nvSpPr>
        <p:spPr>
          <a:xfrm>
            <a:off x="630241" y="365129"/>
            <a:ext cx="7886700" cy="132555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 txBox="1">
            <a:spLocks noGrp="1"/>
          </p:cNvSpPr>
          <p:nvPr>
            <p:ph type="body" idx="1"/>
          </p:nvPr>
        </p:nvSpPr>
        <p:spPr>
          <a:xfrm>
            <a:off x="630241" y="1681160"/>
            <a:ext cx="3868734" cy="823910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 txBox="1">
            <a:spLocks noGrp="1"/>
          </p:cNvSpPr>
          <p:nvPr>
            <p:ph idx="2"/>
          </p:nvPr>
        </p:nvSpPr>
        <p:spPr>
          <a:xfrm>
            <a:off x="630241" y="2505071"/>
            <a:ext cx="3868734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 txBox="1">
            <a:spLocks noGrp="1"/>
          </p:cNvSpPr>
          <p:nvPr>
            <p:ph type="body" idx="3"/>
          </p:nvPr>
        </p:nvSpPr>
        <p:spPr>
          <a:xfrm>
            <a:off x="4629149" y="1681160"/>
            <a:ext cx="3887791" cy="823910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 txBox="1">
            <a:spLocks noGrp="1"/>
          </p:cNvSpPr>
          <p:nvPr>
            <p:ph idx="4"/>
          </p:nvPr>
        </p:nvSpPr>
        <p:spPr>
          <a:xfrm>
            <a:off x="4629149" y="2505071"/>
            <a:ext cx="3887791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8" name="Zástupný symbol pro zápatí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9" name="Zástupný symbol pro číslo snímku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DF070EC-0DAA-4EC1-B07D-1A2E1C82150E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31648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4" name="Zástupný symbol pro zápatí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5" name="Zástupný symbol pro číslo snímku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0C3798F-DF6B-4490-9266-9CD079008B78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5896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3" name="Zástupný symbol pro zápatí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4" name="Zástupný symbol pro číslo snímku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CC2048A-F563-48C3-9838-60CF04BB8930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7238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title"/>
          </p:nvPr>
        </p:nvSpPr>
        <p:spPr>
          <a:xfrm>
            <a:off x="630241" y="457200"/>
            <a:ext cx="294957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 txBox="1">
            <a:spLocks noGrp="1"/>
          </p:cNvSpPr>
          <p:nvPr>
            <p:ph idx="1"/>
          </p:nvPr>
        </p:nvSpPr>
        <p:spPr>
          <a:xfrm>
            <a:off x="3887791" y="987423"/>
            <a:ext cx="4629149" cy="4873623"/>
          </a:xfrm>
        </p:spPr>
        <p:txBody>
          <a:bodyPr/>
          <a:lstStyle>
            <a:lvl1pPr>
              <a:defRPr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 txBox="1">
            <a:spLocks noGrp="1"/>
          </p:cNvSpPr>
          <p:nvPr>
            <p:ph type="body" idx="2"/>
          </p:nvPr>
        </p:nvSpPr>
        <p:spPr>
          <a:xfrm>
            <a:off x="630241" y="2057400"/>
            <a:ext cx="2949570" cy="3811584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6" name="Zástupný symbol pro zápatí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7" name="Zástupný symbol pro číslo snímku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8CE81FA-5BA9-45FF-B9E3-5FEF964B8112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86769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title"/>
          </p:nvPr>
        </p:nvSpPr>
        <p:spPr>
          <a:xfrm>
            <a:off x="630241" y="457200"/>
            <a:ext cx="294957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 txBox="1">
            <a:spLocks noGrp="1"/>
          </p:cNvSpPr>
          <p:nvPr>
            <p:ph type="pic" idx="1"/>
          </p:nvPr>
        </p:nvSpPr>
        <p:spPr>
          <a:xfrm>
            <a:off x="3887791" y="987423"/>
            <a:ext cx="4629149" cy="4873623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4" name="Zástupný symbol pro text 3"/>
          <p:cNvSpPr txBox="1">
            <a:spLocks noGrp="1"/>
          </p:cNvSpPr>
          <p:nvPr>
            <p:ph type="body" idx="2"/>
          </p:nvPr>
        </p:nvSpPr>
        <p:spPr>
          <a:xfrm>
            <a:off x="630241" y="2057400"/>
            <a:ext cx="2949570" cy="3811584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6" name="Zástupný symbol pro zápatí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7" name="Zástupný symbol pro číslo snímku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A37F229-FBB0-43BA-A0F6-9C193A388ED2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58112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 txBox="1">
            <a:spLocks noGrp="1"/>
          </p:cNvSpPr>
          <p:nvPr>
            <p:ph type="title"/>
          </p:nvPr>
        </p:nvSpPr>
        <p:spPr>
          <a:xfrm>
            <a:off x="457200" y="128875"/>
            <a:ext cx="8229600" cy="1434602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6798" rIns="90004" bIns="46798" anchor="ctr" anchorCtr="1" compatLnSpc="1">
            <a:noAutofit/>
          </a:bodyPr>
          <a:lstStyle/>
          <a:p>
            <a:pPr lvl="0"/>
            <a:endParaRPr lang="cs-CZ"/>
          </a:p>
        </p:txBody>
      </p:sp>
      <p:sp>
        <p:nvSpPr>
          <p:cNvPr id="3" name="Zástupný symbol pro text 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6798" rIns="90004" bIns="46798" anchor="t" anchorCtr="0" compatLnSpc="1">
            <a:no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 txBox="1">
            <a:spLocks noGrp="1"/>
          </p:cNvSpPr>
          <p:nvPr>
            <p:ph type="dt" sz="half" idx="2"/>
          </p:nvPr>
        </p:nvSpPr>
        <p:spPr>
          <a:xfrm>
            <a:off x="456843" y="6355080"/>
            <a:ext cx="2133715" cy="368274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6798" rIns="90004" bIns="46798" anchor="ctr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cs-CZ" sz="1800" b="0" i="0" u="none" strike="noStrike" kern="1200" cap="none" spc="0" baseline="0">
                <a:solidFill>
                  <a:srgbClr val="000000"/>
                </a:solidFill>
                <a:uFillTx/>
                <a:latin typeface="Arial" pitchFamily="34"/>
                <a:ea typeface="Arial" pitchFamily="34"/>
                <a:cs typeface="Arial" pitchFamily="34"/>
              </a:defRPr>
            </a:lvl1pPr>
          </a:lstStyle>
          <a:p>
            <a:pPr lvl="0"/>
            <a:endParaRPr lang="cs-CZ"/>
          </a:p>
        </p:txBody>
      </p:sp>
      <p:sp>
        <p:nvSpPr>
          <p:cNvPr id="5" name="Zástupný symbol pro zápatí 4"/>
          <p:cNvSpPr txBox="1">
            <a:spLocks noGrp="1"/>
          </p:cNvSpPr>
          <p:nvPr>
            <p:ph type="ftr" sz="quarter" idx="3"/>
          </p:nvPr>
        </p:nvSpPr>
        <p:spPr>
          <a:xfrm>
            <a:off x="3124075" y="6355080"/>
            <a:ext cx="2895840" cy="368274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6798" rIns="90004" bIns="46798" anchor="ctr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cs-CZ" sz="1800" b="0" i="0" u="none" strike="noStrike" kern="1200" cap="none" spc="0" baseline="0">
                <a:solidFill>
                  <a:srgbClr val="000000"/>
                </a:solidFill>
                <a:uFillTx/>
                <a:latin typeface="Arial" pitchFamily="34"/>
                <a:ea typeface="Arial" pitchFamily="34"/>
                <a:cs typeface="Arial" pitchFamily="34"/>
              </a:defRPr>
            </a:lvl1pPr>
          </a:lstStyle>
          <a:p>
            <a:pPr lvl="0"/>
            <a:endParaRPr lang="cs-CZ"/>
          </a:p>
        </p:txBody>
      </p:sp>
      <p:sp>
        <p:nvSpPr>
          <p:cNvPr id="6" name="Zástupný symbol pro číslo snímku 5"/>
          <p:cNvSpPr txBox="1">
            <a:spLocks noGrp="1"/>
          </p:cNvSpPr>
          <p:nvPr>
            <p:ph type="sldNum" sz="quarter" idx="4"/>
          </p:nvPr>
        </p:nvSpPr>
        <p:spPr>
          <a:xfrm>
            <a:off x="6552718" y="6355080"/>
            <a:ext cx="2133715" cy="368274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6798" rIns="90004" bIns="46798" anchor="ctr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cs-CZ" sz="1800" b="0" i="0" u="none" strike="noStrike" kern="1200" cap="none" spc="0" baseline="0">
                <a:solidFill>
                  <a:srgbClr val="000000"/>
                </a:solidFill>
                <a:uFillTx/>
                <a:latin typeface="Arial" pitchFamily="34"/>
                <a:ea typeface="Arial" pitchFamily="34"/>
                <a:cs typeface="Arial" pitchFamily="34"/>
              </a:defRPr>
            </a:lvl1pPr>
          </a:lstStyle>
          <a:p>
            <a:pPr lvl="0"/>
            <a:fld id="{F1B9F21B-55BA-4CAB-8F39-FF8146381A18}" type="slidenum"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marL="0" marR="0" lvl="0" indent="0" algn="ctr" defTabSz="914400" rtl="0" fontAlgn="auto" hangingPunct="0">
        <a:lnSpc>
          <a:spcPct val="100000"/>
        </a:lnSpc>
        <a:spcBef>
          <a:spcPts val="0"/>
        </a:spcBef>
        <a:spcAft>
          <a:spcPts val="0"/>
        </a:spcAft>
        <a:buNone/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lang="cs-CZ" sz="4400" b="0" i="0" u="none" strike="noStrike" kern="0" cap="none" spc="0" baseline="0">
          <a:solidFill>
            <a:srgbClr val="000000"/>
          </a:solidFill>
          <a:uFillTx/>
          <a:latin typeface="Calibri" pitchFamily="34"/>
          <a:ea typeface="Arial Unicode MS" pitchFamily="2"/>
        </a:defRPr>
      </a:lvl1pPr>
    </p:titleStyle>
    <p:bodyStyle>
      <a:lvl1pPr marL="0" marR="0" lvl="0" indent="0" algn="l" defTabSz="914400" rtl="0" fontAlgn="auto" hangingPunct="0">
        <a:lnSpc>
          <a:spcPct val="100000"/>
        </a:lnSpc>
        <a:spcBef>
          <a:spcPts val="800"/>
        </a:spcBef>
        <a:spcAft>
          <a:spcPts val="0"/>
        </a:spcAft>
        <a:buNone/>
        <a:tabLst>
          <a:tab pos="571317" algn="l"/>
          <a:tab pos="1485717" algn="l"/>
          <a:tab pos="2400117" algn="l"/>
          <a:tab pos="3314517" algn="l"/>
          <a:tab pos="4228917" algn="l"/>
          <a:tab pos="5143317" algn="l"/>
          <a:tab pos="6057717" algn="l"/>
          <a:tab pos="6972117" algn="l"/>
          <a:tab pos="7886517" algn="l"/>
          <a:tab pos="8800917" algn="l"/>
          <a:tab pos="9715317" algn="l"/>
        </a:tabLst>
        <a:defRPr lang="cs-CZ" sz="3200" b="0" i="0" u="none" strike="noStrike" kern="0" cap="none" spc="0" baseline="0">
          <a:solidFill>
            <a:srgbClr val="000000"/>
          </a:solidFill>
          <a:uFillTx/>
          <a:latin typeface="Calibri" pitchFamily="34"/>
          <a:ea typeface="Arial Unicode MS" pitchFamily="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cs-CZ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cs-CZ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cs-CZ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cs-CZ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First_angle_projecting.svg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commons.wikimedia.org/wiki/File:Object_in_box_upload.svg" TargetMode="External"/><Relationship Id="rId4" Type="http://schemas.openxmlformats.org/officeDocument/2006/relationships/hyperlink" Target="http://commons.wikimedia.org/wiki/File:First_angle_projection.sv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668737" y="1487609"/>
            <a:ext cx="7919673" cy="1477332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s-CZ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Zdravím a přeji všem dobrou náladu.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cs-CZ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s-CZ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Tento text si pouze přečtěte pro zopakování, příští týden si dáme něco praktického.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cs-CZ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s-CZ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Petr Fiebiger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/>
          <p:nvPr/>
        </p:nvSpPr>
        <p:spPr>
          <a:xfrm>
            <a:off x="398157" y="476283"/>
            <a:ext cx="735479" cy="855722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none" lIns="90004" tIns="46798" rIns="90004" bIns="46798" anchor="t" anchorCtr="0" compatLnSpc="0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s-CZ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Zdroje: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cs-CZ" sz="2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rial Unicode MS" pitchFamily="2"/>
              <a:cs typeface="Tahoma" pitchFamily="2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cs-CZ" sz="2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Rectangle 1"/>
          <p:cNvSpPr/>
          <p:nvPr/>
        </p:nvSpPr>
        <p:spPr>
          <a:xfrm>
            <a:off x="179277" y="903244"/>
            <a:ext cx="8856722" cy="61019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square" lIns="90004" tIns="46798" rIns="90004" bIns="46798" anchor="ctr" anchorCtr="0" compatLnSpc="0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s-CZ" sz="1100" b="0" i="0" u="none" strike="noStrike" kern="1200" cap="none" spc="0" baseline="0">
                <a:solidFill>
                  <a:srgbClr val="000000"/>
                </a:solidFill>
                <a:uFillTx/>
                <a:latin typeface="Calibri" pitchFamily="34"/>
                <a:ea typeface="Times New Roman" pitchFamily="18"/>
                <a:cs typeface="Times New Roman" pitchFamily="18"/>
              </a:rPr>
              <a:t>BIEZL. </a:t>
            </a:r>
            <a:r>
              <a:rPr lang="cs-CZ" sz="1100" b="0" i="0" u="none" strike="noStrike" kern="1200" cap="none" spc="0" baseline="0">
                <a:solidFill>
                  <a:srgbClr val="000000"/>
                </a:solidFill>
                <a:uFillTx/>
                <a:latin typeface="Calibri" pitchFamily="34"/>
                <a:ea typeface="Calibri" pitchFamily="34"/>
                <a:cs typeface="Calibri" pitchFamily="34"/>
              </a:rPr>
              <a:t>[cit. 2011-</a:t>
            </a:r>
            <a:r>
              <a:rPr lang="cs-CZ" sz="1100" b="0" i="0" u="none" strike="noStrike" kern="1200" cap="none" spc="0" baseline="0">
                <a:solidFill>
                  <a:srgbClr val="000000"/>
                </a:solidFill>
                <a:uFillTx/>
                <a:latin typeface="Calibri" pitchFamily="34"/>
                <a:ea typeface="Times New Roman" pitchFamily="18"/>
                <a:cs typeface="Times New Roman" pitchFamily="18"/>
              </a:rPr>
              <a:t>02</a:t>
            </a:r>
            <a:r>
              <a:rPr lang="cs-CZ" sz="1100" b="0" i="0" u="none" strike="noStrike" kern="1200" cap="none" spc="0" baseline="0">
                <a:solidFill>
                  <a:srgbClr val="000000"/>
                </a:solidFill>
                <a:uFillTx/>
                <a:latin typeface="Calibri" pitchFamily="34"/>
                <a:ea typeface="Calibri" pitchFamily="34"/>
                <a:cs typeface="Calibri" pitchFamily="34"/>
              </a:rPr>
              <a:t>-</a:t>
            </a:r>
            <a:r>
              <a:rPr lang="cs-CZ" sz="1100" b="0" i="0" u="none" strike="noStrike" kern="1200" cap="none" spc="0" baseline="0">
                <a:solidFill>
                  <a:srgbClr val="000000"/>
                </a:solidFill>
                <a:uFillTx/>
                <a:latin typeface="Calibri" pitchFamily="34"/>
                <a:ea typeface="Times New Roman" pitchFamily="18"/>
                <a:cs typeface="Times New Roman" pitchFamily="18"/>
              </a:rPr>
              <a:t>15</a:t>
            </a:r>
            <a:r>
              <a:rPr lang="cs-CZ" sz="1100" b="0" i="0" u="none" strike="noStrike" kern="1200" cap="none" spc="0" baseline="0">
                <a:solidFill>
                  <a:srgbClr val="000000"/>
                </a:solidFill>
                <a:uFillTx/>
                <a:latin typeface="Calibri" pitchFamily="34"/>
                <a:ea typeface="Calibri" pitchFamily="34"/>
                <a:cs typeface="Calibri" pitchFamily="34"/>
              </a:rPr>
              <a:t>]. Dostupný pod licencí</a:t>
            </a:r>
            <a:r>
              <a:rPr lang="cs-CZ" sz="1100" b="0" i="0" u="none" strike="noStrike" kern="1200" cap="none" spc="0" baseline="0">
                <a:solidFill>
                  <a:srgbClr val="000000"/>
                </a:solidFill>
                <a:uFillTx/>
                <a:latin typeface="Calibri" pitchFamily="34"/>
                <a:ea typeface="Times New Roman" pitchFamily="18"/>
                <a:cs typeface="Times New Roman" pitchFamily="18"/>
              </a:rPr>
              <a:t> Creative Commons </a:t>
            </a:r>
            <a:r>
              <a:rPr lang="cs-CZ" sz="1100" b="0" i="0" u="none" strike="noStrike" kern="1200" cap="none" spc="0" baseline="0">
                <a:solidFill>
                  <a:srgbClr val="000000"/>
                </a:solidFill>
                <a:uFillTx/>
                <a:latin typeface="Calibri" pitchFamily="34"/>
                <a:ea typeface="Calibri" pitchFamily="34"/>
                <a:cs typeface="Calibri" pitchFamily="34"/>
              </a:rPr>
              <a:t>na WWW:</a:t>
            </a:r>
            <a:r>
              <a:rPr lang="cs-CZ" sz="1100" b="0" i="0" u="none" strike="noStrike" kern="1200" cap="none" spc="0" baseline="0">
                <a:solidFill>
                  <a:srgbClr val="000000"/>
                </a:solidFill>
                <a:uFillTx/>
                <a:latin typeface="Calibri" pitchFamily="34"/>
                <a:ea typeface="Times New Roman" pitchFamily="18"/>
                <a:cs typeface="Times New Roman" pitchFamily="18"/>
              </a:rPr>
              <a:t> </a:t>
            </a:r>
            <a:r>
              <a:rPr lang="cs-CZ" sz="1100" b="0" i="0" u="none" strike="noStrike" kern="1200" cap="none" spc="0" baseline="0">
                <a:solidFill>
                  <a:srgbClr val="000000"/>
                </a:solidFill>
                <a:uFillTx/>
                <a:latin typeface="Calibri" pitchFamily="34"/>
                <a:ea typeface="Calibri" pitchFamily="34"/>
                <a:cs typeface="Calibri" pitchFamily="34"/>
              </a:rPr>
              <a:t>&lt;</a:t>
            </a:r>
            <a:r>
              <a:rPr lang="cs-CZ" sz="1100" b="0" i="0" u="none" strike="noStrike" kern="1200" cap="none" spc="0" baseline="0">
                <a:solidFill>
                  <a:srgbClr val="0000FF"/>
                </a:solidFill>
                <a:uFillTx/>
                <a:latin typeface="Calibri" pitchFamily="34"/>
                <a:ea typeface="Calibri" pitchFamily="34"/>
                <a:cs typeface="Calibri" pitchFamily="34"/>
                <a:hlinkClick r:id="rId3"/>
              </a:rPr>
              <a:t>http://commons.wikimedia.org/wiki/File:First_angle_projecting.svg</a:t>
            </a:r>
            <a:r>
              <a:rPr lang="cs-CZ" sz="1100" b="0" i="0" u="none" strike="noStrike" kern="1200" cap="none" spc="0" baseline="0">
                <a:solidFill>
                  <a:srgbClr val="000000"/>
                </a:solidFill>
                <a:uFillTx/>
                <a:latin typeface="Calibri" pitchFamily="34"/>
                <a:ea typeface="Calibri" pitchFamily="34"/>
                <a:cs typeface="Calibri" pitchFamily="34"/>
              </a:rPr>
              <a:t>&gt;</a:t>
            </a:r>
          </a:p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s-CZ" sz="1100" b="0" i="0" u="none" strike="noStrike" kern="1200" cap="none" spc="0" baseline="0">
                <a:solidFill>
                  <a:srgbClr val="000000"/>
                </a:solidFill>
                <a:uFillTx/>
                <a:latin typeface="Calibri" pitchFamily="34"/>
                <a:ea typeface="Times New Roman" pitchFamily="18"/>
                <a:cs typeface="Times New Roman" pitchFamily="18"/>
              </a:rPr>
              <a:t>EMOK. </a:t>
            </a:r>
            <a:r>
              <a:rPr lang="cs-CZ" sz="1100" b="0" i="0" u="none" strike="noStrike" kern="1200" cap="none" spc="0" baseline="0">
                <a:solidFill>
                  <a:srgbClr val="000000"/>
                </a:solidFill>
                <a:uFillTx/>
                <a:latin typeface="Calibri" pitchFamily="34"/>
                <a:ea typeface="Calibri" pitchFamily="34"/>
                <a:cs typeface="Calibri" pitchFamily="34"/>
              </a:rPr>
              <a:t>[cit. 2011-</a:t>
            </a:r>
            <a:r>
              <a:rPr lang="cs-CZ" sz="1100" b="0" i="0" u="none" strike="noStrike" kern="1200" cap="none" spc="0" baseline="0">
                <a:solidFill>
                  <a:srgbClr val="000000"/>
                </a:solidFill>
                <a:uFillTx/>
                <a:latin typeface="Calibri" pitchFamily="34"/>
                <a:ea typeface="Times New Roman" pitchFamily="18"/>
                <a:cs typeface="Times New Roman" pitchFamily="18"/>
              </a:rPr>
              <a:t>02</a:t>
            </a:r>
            <a:r>
              <a:rPr lang="cs-CZ" sz="1100" b="0" i="0" u="none" strike="noStrike" kern="1200" cap="none" spc="0" baseline="0">
                <a:solidFill>
                  <a:srgbClr val="000000"/>
                </a:solidFill>
                <a:uFillTx/>
                <a:latin typeface="Calibri" pitchFamily="34"/>
                <a:ea typeface="Calibri" pitchFamily="34"/>
                <a:cs typeface="Calibri" pitchFamily="34"/>
              </a:rPr>
              <a:t>-</a:t>
            </a:r>
            <a:r>
              <a:rPr lang="cs-CZ" sz="1100" b="0" i="0" u="none" strike="noStrike" kern="1200" cap="none" spc="0" baseline="0">
                <a:solidFill>
                  <a:srgbClr val="000000"/>
                </a:solidFill>
                <a:uFillTx/>
                <a:latin typeface="Calibri" pitchFamily="34"/>
                <a:ea typeface="Times New Roman" pitchFamily="18"/>
                <a:cs typeface="Times New Roman" pitchFamily="18"/>
              </a:rPr>
              <a:t>15</a:t>
            </a:r>
            <a:r>
              <a:rPr lang="cs-CZ" sz="1100" b="0" i="0" u="none" strike="noStrike" kern="1200" cap="none" spc="0" baseline="0">
                <a:solidFill>
                  <a:srgbClr val="000000"/>
                </a:solidFill>
                <a:uFillTx/>
                <a:latin typeface="Calibri" pitchFamily="34"/>
                <a:ea typeface="Calibri" pitchFamily="34"/>
                <a:cs typeface="Calibri" pitchFamily="34"/>
              </a:rPr>
              <a:t>]. Dostupný pod licencí</a:t>
            </a:r>
            <a:r>
              <a:rPr lang="cs-CZ" sz="1100" b="0" i="0" u="none" strike="noStrike" kern="1200" cap="none" spc="0" baseline="0">
                <a:solidFill>
                  <a:srgbClr val="000000"/>
                </a:solidFill>
                <a:uFillTx/>
                <a:latin typeface="Calibri" pitchFamily="34"/>
                <a:ea typeface="Times New Roman" pitchFamily="18"/>
                <a:cs typeface="Times New Roman" pitchFamily="18"/>
              </a:rPr>
              <a:t> Creative Commons</a:t>
            </a:r>
            <a:r>
              <a:rPr lang="cs-CZ" sz="1100" b="0" i="0" u="none" strike="noStrike" kern="1200" cap="none" spc="0" baseline="0">
                <a:solidFill>
                  <a:srgbClr val="000000"/>
                </a:solidFill>
                <a:uFillTx/>
                <a:latin typeface="Calibri" pitchFamily="34"/>
                <a:ea typeface="Calibri" pitchFamily="34"/>
                <a:cs typeface="Calibri" pitchFamily="34"/>
              </a:rPr>
              <a:t> na WWW: &lt;</a:t>
            </a:r>
            <a:r>
              <a:rPr lang="cs-CZ" sz="1100" b="0" i="0" u="none" strike="noStrike" kern="1200" cap="none" spc="0" baseline="0">
                <a:solidFill>
                  <a:srgbClr val="0000FF"/>
                </a:solidFill>
                <a:uFillTx/>
                <a:latin typeface="Calibri" pitchFamily="34"/>
                <a:ea typeface="Calibri" pitchFamily="34"/>
                <a:cs typeface="Calibri" pitchFamily="34"/>
                <a:hlinkClick r:id="rId4"/>
              </a:rPr>
              <a:t>http://commons.wikimedia.org/wiki/File:First_angle_projection.svg</a:t>
            </a:r>
            <a:r>
              <a:rPr lang="cs-CZ" sz="1100" b="0" i="0" u="none" strike="noStrike" kern="1200" cap="none" spc="0" baseline="0">
                <a:solidFill>
                  <a:srgbClr val="000000"/>
                </a:solidFill>
                <a:uFillTx/>
                <a:latin typeface="Calibri" pitchFamily="34"/>
                <a:ea typeface="Calibri" pitchFamily="34"/>
                <a:cs typeface="Calibri" pitchFamily="34"/>
              </a:rPr>
              <a:t>&gt;</a:t>
            </a:r>
          </a:p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s-CZ" sz="1100" b="0" i="0" u="none" strike="noStrike" kern="1200" cap="none" spc="0" baseline="0">
                <a:solidFill>
                  <a:srgbClr val="000000"/>
                </a:solidFill>
                <a:uFillTx/>
                <a:latin typeface="Calibri" pitchFamily="34"/>
                <a:ea typeface="Arial Unicode MS" pitchFamily="2"/>
                <a:cs typeface="Tahoma" pitchFamily="2"/>
              </a:rPr>
              <a:t>BIEZL. [cit. 2011-02-15]. Dostupný pod licencí Creative Commons na WWW: &lt;</a:t>
            </a:r>
            <a:r>
              <a:rPr lang="cs-CZ" sz="1100" b="0" i="0" u="none" strike="noStrike" kern="1200" cap="none" spc="0" baseline="0">
                <a:solidFill>
                  <a:srgbClr val="0000FF"/>
                </a:solidFill>
                <a:uFillTx/>
                <a:latin typeface="Calibri" pitchFamily="34"/>
                <a:ea typeface="Arial Unicode MS" pitchFamily="2"/>
                <a:cs typeface="Tahoma" pitchFamily="2"/>
                <a:hlinkClick r:id="rId5"/>
              </a:rPr>
              <a:t>http://commons.wikimedia.org/wiki/File:Object_in_box_upload.svg</a:t>
            </a:r>
            <a:r>
              <a:rPr lang="cs-CZ" sz="1100" b="0" i="0" u="none" strike="noStrike" kern="1200" cap="none" spc="0" baseline="0">
                <a:solidFill>
                  <a:srgbClr val="000000"/>
                </a:solidFill>
                <a:uFillTx/>
                <a:latin typeface="Calibri" pitchFamily="34"/>
                <a:ea typeface="Arial Unicode MS" pitchFamily="2"/>
                <a:cs typeface="Tahoma" pitchFamily="2"/>
              </a:rPr>
              <a:t>&gt;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title" idx="4294967295"/>
          </p:nvPr>
        </p:nvSpPr>
        <p:spPr>
          <a:xfrm>
            <a:off x="684355" y="2492279"/>
            <a:ext cx="7772400" cy="1470602"/>
          </a:xfrm>
        </p:spPr>
        <p:txBody>
          <a:bodyPr lIns="91440" tIns="45720" rIns="91440" bIns="45720">
            <a:spAutoFit/>
          </a:bodyPr>
          <a:lstStyle/>
          <a:p>
            <a:pPr lvl="0" hangingPunct="1"/>
            <a:r>
              <a:rPr lang="cs-CZ" sz="5400" b="1"/>
              <a:t>Pravoúhlé promítání</a:t>
            </a:r>
          </a:p>
        </p:txBody>
      </p:sp>
      <p:sp>
        <p:nvSpPr>
          <p:cNvPr id="3" name="Zástupný symbol pro zápatí 3"/>
          <p:cNvSpPr/>
          <p:nvPr/>
        </p:nvSpPr>
        <p:spPr>
          <a:xfrm>
            <a:off x="539642" y="6308637"/>
            <a:ext cx="7777438" cy="3650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square" lIns="90004" tIns="46798" rIns="90004" bIns="46798" anchor="ctr" anchorCtr="1" compatLnSpc="0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s-CZ" sz="1100" b="0" i="1" u="none" strike="noStrike" kern="1200" cap="none" spc="0" baseline="0">
                <a:solidFill>
                  <a:srgbClr val="1C1C1C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Autorem materiálu a všech jeho částí, není-li uvedeno jinak, je Dušan Goš.</a:t>
            </a: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s-CZ" sz="1100" b="0" i="1" u="none" strike="noStrike" kern="1200" cap="none" spc="0" baseline="0">
                <a:solidFill>
                  <a:srgbClr val="1C1C1C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Dostupné z Metodického portálu www.rvp.cz, ISSN: 1802-4785, financovaného z ESF a státního rozpočtu ČR.</a:t>
            </a:r>
            <a:br>
              <a:rPr lang="cs-CZ" sz="1100" b="0" i="1" u="none" strike="noStrike" kern="1200" cap="none" spc="0" baseline="0">
                <a:solidFill>
                  <a:srgbClr val="1C1C1C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</a:br>
            <a:r>
              <a:rPr lang="cs-CZ" sz="1100" b="0" i="1" u="none" strike="noStrike" kern="1200" cap="none" spc="0" baseline="0">
                <a:solidFill>
                  <a:srgbClr val="1C1C1C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Provozováno Výzkumným ústavem pedagogickým v Praze.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3"/>
          <p:cNvSpPr/>
          <p:nvPr/>
        </p:nvSpPr>
        <p:spPr>
          <a:xfrm>
            <a:off x="1483202" y="838084"/>
            <a:ext cx="6172922" cy="42911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none" lIns="90004" tIns="46798" rIns="90004" bIns="46798" anchor="t" anchorCtr="0" compatLnSpc="0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s-CZ" sz="2200" b="1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Pravoúhlé promítání</a:t>
            </a:r>
            <a:r>
              <a:rPr lang="cs-CZ" sz="22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 je </a:t>
            </a:r>
            <a:r>
              <a:rPr lang="cs-CZ" sz="2200" b="1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rovnoběžné promítání</a:t>
            </a:r>
          </a:p>
        </p:txBody>
      </p:sp>
      <p:sp>
        <p:nvSpPr>
          <p:cNvPr id="3" name="Obdélník 4"/>
          <p:cNvSpPr/>
          <p:nvPr/>
        </p:nvSpPr>
        <p:spPr>
          <a:xfrm>
            <a:off x="755641" y="1557360"/>
            <a:ext cx="7777081" cy="411587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square" lIns="90004" tIns="46798" rIns="90004" bIns="46798" anchor="t" anchorCtr="0" compatLnSpc="0">
            <a:spAutoFit/>
          </a:bodyPr>
          <a:lstStyle/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s-CZ" sz="22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Promítání je transformace charakterizující převod trojrozměrného objektu do dvourozměrné prezentace. Při tomto promítání dochází ke ztrátě některých prostorových informací a může se stát, že výsledná prezentace objektu bude zkreslená oproti skutečnému tvaru objektu. Z tohoto důvodu existují pro různé obory různé druhy promítání. Promítání se řídí pravidly a postupy, aby byl reálný objekt zobrazen co nejvěrněji.</a:t>
            </a:r>
          </a:p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s-CZ" sz="22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     Promítání na rovinu můžeme rozdělit na základní druhy ‒ </a:t>
            </a:r>
            <a:r>
              <a:rPr lang="cs-CZ" sz="2200" b="1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rovnoběžné</a:t>
            </a:r>
            <a:r>
              <a:rPr lang="cs-CZ" sz="22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 a </a:t>
            </a:r>
            <a:r>
              <a:rPr lang="cs-CZ" sz="2200" b="1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perspektivní</a:t>
            </a:r>
            <a:r>
              <a:rPr lang="cs-CZ" sz="22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 promítání. Dalším druhem promítání je také </a:t>
            </a:r>
            <a:r>
              <a:rPr lang="cs-CZ" sz="2200" b="1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promítání řezů a průřezů</a:t>
            </a:r>
            <a:r>
              <a:rPr lang="cs-CZ" sz="22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, které se používají pro zobrazení složitějších těles.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539642" y="980995"/>
            <a:ext cx="8280358" cy="1434602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square" lIns="90004" tIns="46798" rIns="90004" bIns="46798" anchor="t" anchorCtr="0" compatLnSpc="0">
            <a:spAutoFit/>
          </a:bodyPr>
          <a:lstStyle/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s-CZ" sz="22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Objekt se může zobrazit až v šesti hlavních směrech uvedených v pořadí priority.</a:t>
            </a:r>
          </a:p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s-CZ" sz="22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V této prezentaci se budeme věnovat standardnímu zobrazování – na tři průměty </a:t>
            </a:r>
            <a:r>
              <a:rPr lang="cs-CZ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–</a:t>
            </a:r>
            <a:r>
              <a:rPr lang="cs-CZ" sz="22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 pomocí nárysu, bokorysu a půdorysu.</a:t>
            </a:r>
          </a:p>
        </p:txBody>
      </p:sp>
      <p:sp>
        <p:nvSpPr>
          <p:cNvPr id="3" name="Obdélník 8"/>
          <p:cNvSpPr/>
          <p:nvPr/>
        </p:nvSpPr>
        <p:spPr>
          <a:xfrm>
            <a:off x="539642" y="2781357"/>
            <a:ext cx="8209080" cy="3110395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square" lIns="90004" tIns="46798" rIns="90004" bIns="46798" anchor="t" anchorCtr="0" compatLnSpc="0">
            <a:spAutoFit/>
          </a:bodyPr>
          <a:lstStyle/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s-CZ" sz="2200" b="1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Plochy</a:t>
            </a:r>
            <a:r>
              <a:rPr lang="cs-CZ" sz="22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, na kterých se předmět promítá nazýváme hlavní průmětny</a:t>
            </a:r>
          </a:p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cs-CZ" sz="22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rial Unicode MS" pitchFamily="2"/>
              <a:cs typeface="Tahoma" pitchFamily="2"/>
            </a:endParaRPr>
          </a:p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cs-CZ" sz="22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rial Unicode MS" pitchFamily="2"/>
              <a:cs typeface="Tahoma" pitchFamily="2"/>
            </a:endParaRPr>
          </a:p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cs-CZ" sz="22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rial Unicode MS" pitchFamily="2"/>
              <a:cs typeface="Tahoma" pitchFamily="2"/>
            </a:endParaRPr>
          </a:p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cs-CZ" sz="22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rial Unicode MS" pitchFamily="2"/>
              <a:cs typeface="Tahoma" pitchFamily="2"/>
            </a:endParaRPr>
          </a:p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cs-CZ" sz="22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rial Unicode MS" pitchFamily="2"/>
              <a:cs typeface="Tahoma" pitchFamily="2"/>
            </a:endParaRPr>
          </a:p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cs-CZ" sz="22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rial Unicode MS" pitchFamily="2"/>
              <a:cs typeface="Tahoma" pitchFamily="2"/>
            </a:endParaRPr>
          </a:p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cs-CZ" sz="22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4" name="Obdélník 10"/>
          <p:cNvSpPr/>
          <p:nvPr/>
        </p:nvSpPr>
        <p:spPr>
          <a:xfrm>
            <a:off x="2700360" y="3429000"/>
            <a:ext cx="4572000" cy="10994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square" lIns="90004" tIns="46798" rIns="90004" bIns="46798" anchor="t" anchorCtr="0" compatLnSpc="0">
            <a:spAutoFit/>
          </a:bodyPr>
          <a:lstStyle/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s-CZ" sz="2200" b="1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  nárysná průmětna</a:t>
            </a:r>
          </a:p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s-CZ" sz="2200" b="1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  půdorysná průmětna</a:t>
            </a:r>
          </a:p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s-CZ" sz="2200" b="1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  bokorysná průmětna</a:t>
            </a:r>
          </a:p>
        </p:txBody>
      </p:sp>
      <p:sp>
        <p:nvSpPr>
          <p:cNvPr id="5" name="Obdélník 11"/>
          <p:cNvSpPr/>
          <p:nvPr/>
        </p:nvSpPr>
        <p:spPr>
          <a:xfrm>
            <a:off x="611276" y="4941719"/>
            <a:ext cx="6769083" cy="42911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square" lIns="90004" tIns="46798" rIns="90004" bIns="46798" anchor="t" anchorCtr="0" compatLnSpc="0">
            <a:spAutoFit/>
          </a:bodyPr>
          <a:lstStyle/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s-CZ" sz="22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Jsou k sobě kolmé a protínají se v osách </a:t>
            </a:r>
            <a:r>
              <a:rPr lang="cs-CZ" sz="2200" b="0" i="1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x, y, z</a:t>
            </a:r>
            <a:r>
              <a:rPr lang="cs-CZ" sz="22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soúhelník 13"/>
          <p:cNvSpPr/>
          <p:nvPr/>
        </p:nvSpPr>
        <p:spPr>
          <a:xfrm rot="5400013">
            <a:off x="-145444" y="4904641"/>
            <a:ext cx="4176723" cy="4105436"/>
          </a:xfrm>
          <a:custGeom>
            <a:avLst>
              <a:gd name="f0" fmla="val 6405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0"/>
              <a:gd name="f7" fmla="val 21600"/>
              <a:gd name="f8" fmla="*/ 21600 10800 1"/>
              <a:gd name="f9" fmla="val -2147483647"/>
              <a:gd name="f10" fmla="val 2147483647"/>
              <a:gd name="f11" fmla="+- 0 0 0"/>
              <a:gd name="f12" fmla="*/ f4 1 21600"/>
              <a:gd name="f13" fmla="*/ f5 1 21600"/>
              <a:gd name="f14" fmla="val f6"/>
              <a:gd name="f15" fmla="val f7"/>
              <a:gd name="f16" fmla="pin 0 f0 21600"/>
              <a:gd name="f17" fmla="*/ f11 f1 1"/>
              <a:gd name="f18" fmla="+- f15 0 f14"/>
              <a:gd name="f19" fmla="val f16"/>
              <a:gd name="f20" fmla="*/ f16 f12 1"/>
              <a:gd name="f21" fmla="*/ 0 f13 1"/>
              <a:gd name="f22" fmla="*/ f17 1 f3"/>
              <a:gd name="f23" fmla="*/ f18 1 21600"/>
              <a:gd name="f24" fmla="+- 21600 0 f19"/>
              <a:gd name="f25" fmla="*/ f19 10 1"/>
              <a:gd name="f26" fmla="*/ f19 1 2"/>
              <a:gd name="f27" fmla="+- f19 0 10800"/>
              <a:gd name="f28" fmla="*/ f8 1 f19"/>
              <a:gd name="f29" fmla="+- f22 0 f2"/>
              <a:gd name="f30" fmla="*/ 0 f23 1"/>
              <a:gd name="f31" fmla="*/ 10800 f23 1"/>
              <a:gd name="f32" fmla="*/ 21600 f23 1"/>
              <a:gd name="f33" fmla="*/ f25 1 24"/>
              <a:gd name="f34" fmla="+- 10800 f26 0"/>
              <a:gd name="f35" fmla="+- 10800 0 f26"/>
              <a:gd name="f36" fmla="?: f27 f28 21600"/>
              <a:gd name="f37" fmla="+- 21600 0 f26"/>
              <a:gd name="f38" fmla="+- 21600 0 f28"/>
              <a:gd name="f39" fmla="*/ f26 f12 1"/>
              <a:gd name="f40" fmla="+- f33 1750 0"/>
              <a:gd name="f41" fmla="?: f27 f38 0"/>
              <a:gd name="f42" fmla="*/ f30 1 f23"/>
              <a:gd name="f43" fmla="*/ f31 1 f23"/>
              <a:gd name="f44" fmla="*/ f32 1 f23"/>
              <a:gd name="f45" fmla="*/ f34 f12 1"/>
              <a:gd name="f46" fmla="*/ f37 f12 1"/>
              <a:gd name="f47" fmla="*/ f35 f12 1"/>
              <a:gd name="f48" fmla="*/ f36 f13 1"/>
              <a:gd name="f49" fmla="+- 21600 0 f40"/>
              <a:gd name="f50" fmla="*/ f40 f12 1"/>
              <a:gd name="f51" fmla="*/ f40 f13 1"/>
              <a:gd name="f52" fmla="*/ f42 f13 1"/>
              <a:gd name="f53" fmla="*/ f43 f12 1"/>
              <a:gd name="f54" fmla="*/ f41 f13 1"/>
              <a:gd name="f55" fmla="*/ f43 f13 1"/>
              <a:gd name="f56" fmla="*/ f44 f13 1"/>
              <a:gd name="f57" fmla="*/ f49 f12 1"/>
              <a:gd name="f58" fmla="*/ f49 f13 1"/>
            </a:gdLst>
            <a:ahLst>
              <a:ahXY gdRefX="f0" minX="f6" maxX="f7">
                <a:pos x="f20" y="f21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45" y="f52"/>
              </a:cxn>
              <a:cxn ang="f29">
                <a:pos x="f53" y="f54"/>
              </a:cxn>
              <a:cxn ang="f29">
                <a:pos x="f46" y="f55"/>
              </a:cxn>
              <a:cxn ang="f29">
                <a:pos x="f47" y="f56"/>
              </a:cxn>
              <a:cxn ang="f29">
                <a:pos x="f53" y="f48"/>
              </a:cxn>
              <a:cxn ang="f29">
                <a:pos x="f39" y="f55"/>
              </a:cxn>
            </a:cxnLst>
            <a:rect l="f50" t="f51" r="f57" b="f58"/>
            <a:pathLst>
              <a:path w="21600" h="21600">
                <a:moveTo>
                  <a:pt x="f19" y="f6"/>
                </a:moveTo>
                <a:lnTo>
                  <a:pt x="f7" y="f6"/>
                </a:lnTo>
                <a:lnTo>
                  <a:pt x="f24" y="f7"/>
                </a:lnTo>
                <a:lnTo>
                  <a:pt x="f6" y="f7"/>
                </a:lnTo>
                <a:close/>
              </a:path>
            </a:pathLst>
          </a:custGeom>
          <a:solidFill>
            <a:srgbClr val="DBEEF4"/>
          </a:solidFill>
          <a:ln w="25557" cap="flat">
            <a:solidFill>
              <a:srgbClr val="DBEEF4"/>
            </a:solidFill>
            <a:prstDash val="solid"/>
            <a:miter/>
          </a:ln>
        </p:spPr>
        <p:txBody>
          <a:bodyPr vert="horz" wrap="square" lIns="90004" tIns="46798" rIns="90004" bIns="46798" anchor="ctr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cs-CZ" sz="2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Kosoúhelník 15"/>
          <p:cNvSpPr/>
          <p:nvPr/>
        </p:nvSpPr>
        <p:spPr>
          <a:xfrm rot="1002000">
            <a:off x="1446048" y="3892812"/>
            <a:ext cx="6508799" cy="1901522"/>
          </a:xfrm>
          <a:custGeom>
            <a:avLst>
              <a:gd name="f0" fmla="val 7753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0"/>
              <a:gd name="f7" fmla="val 21600"/>
              <a:gd name="f8" fmla="*/ 21600 10800 1"/>
              <a:gd name="f9" fmla="val -2147483647"/>
              <a:gd name="f10" fmla="val 2147483647"/>
              <a:gd name="f11" fmla="+- 0 0 0"/>
              <a:gd name="f12" fmla="*/ f4 1 21600"/>
              <a:gd name="f13" fmla="*/ f5 1 21600"/>
              <a:gd name="f14" fmla="val f6"/>
              <a:gd name="f15" fmla="val f7"/>
              <a:gd name="f16" fmla="pin 0 f0 21600"/>
              <a:gd name="f17" fmla="*/ f11 f1 1"/>
              <a:gd name="f18" fmla="+- f15 0 f14"/>
              <a:gd name="f19" fmla="val f16"/>
              <a:gd name="f20" fmla="*/ f16 f12 1"/>
              <a:gd name="f21" fmla="*/ 0 f13 1"/>
              <a:gd name="f22" fmla="*/ f17 1 f3"/>
              <a:gd name="f23" fmla="*/ f18 1 21600"/>
              <a:gd name="f24" fmla="+- 21600 0 f19"/>
              <a:gd name="f25" fmla="*/ f19 10 1"/>
              <a:gd name="f26" fmla="*/ f19 1 2"/>
              <a:gd name="f27" fmla="+- f19 0 10800"/>
              <a:gd name="f28" fmla="*/ f8 1 f19"/>
              <a:gd name="f29" fmla="+- f22 0 f2"/>
              <a:gd name="f30" fmla="*/ 0 f23 1"/>
              <a:gd name="f31" fmla="*/ 10800 f23 1"/>
              <a:gd name="f32" fmla="*/ 21600 f23 1"/>
              <a:gd name="f33" fmla="*/ f25 1 24"/>
              <a:gd name="f34" fmla="+- 10800 f26 0"/>
              <a:gd name="f35" fmla="+- 10800 0 f26"/>
              <a:gd name="f36" fmla="?: f27 f28 21600"/>
              <a:gd name="f37" fmla="+- 21600 0 f26"/>
              <a:gd name="f38" fmla="+- 21600 0 f28"/>
              <a:gd name="f39" fmla="*/ f26 f12 1"/>
              <a:gd name="f40" fmla="+- f33 1750 0"/>
              <a:gd name="f41" fmla="?: f27 f38 0"/>
              <a:gd name="f42" fmla="*/ f30 1 f23"/>
              <a:gd name="f43" fmla="*/ f31 1 f23"/>
              <a:gd name="f44" fmla="*/ f32 1 f23"/>
              <a:gd name="f45" fmla="*/ f34 f12 1"/>
              <a:gd name="f46" fmla="*/ f37 f12 1"/>
              <a:gd name="f47" fmla="*/ f35 f12 1"/>
              <a:gd name="f48" fmla="*/ f36 f13 1"/>
              <a:gd name="f49" fmla="+- 21600 0 f40"/>
              <a:gd name="f50" fmla="*/ f40 f12 1"/>
              <a:gd name="f51" fmla="*/ f40 f13 1"/>
              <a:gd name="f52" fmla="*/ f42 f13 1"/>
              <a:gd name="f53" fmla="*/ f43 f12 1"/>
              <a:gd name="f54" fmla="*/ f41 f13 1"/>
              <a:gd name="f55" fmla="*/ f43 f13 1"/>
              <a:gd name="f56" fmla="*/ f44 f13 1"/>
              <a:gd name="f57" fmla="*/ f49 f12 1"/>
              <a:gd name="f58" fmla="*/ f49 f13 1"/>
            </a:gdLst>
            <a:ahLst>
              <a:ahXY gdRefX="f0" minX="f6" maxX="f7">
                <a:pos x="f20" y="f21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45" y="f52"/>
              </a:cxn>
              <a:cxn ang="f29">
                <a:pos x="f53" y="f54"/>
              </a:cxn>
              <a:cxn ang="f29">
                <a:pos x="f46" y="f55"/>
              </a:cxn>
              <a:cxn ang="f29">
                <a:pos x="f47" y="f56"/>
              </a:cxn>
              <a:cxn ang="f29">
                <a:pos x="f53" y="f48"/>
              </a:cxn>
              <a:cxn ang="f29">
                <a:pos x="f39" y="f55"/>
              </a:cxn>
            </a:cxnLst>
            <a:rect l="f50" t="f51" r="f57" b="f58"/>
            <a:pathLst>
              <a:path w="21600" h="21600">
                <a:moveTo>
                  <a:pt x="f19" y="f6"/>
                </a:moveTo>
                <a:lnTo>
                  <a:pt x="f7" y="f6"/>
                </a:lnTo>
                <a:lnTo>
                  <a:pt x="f24" y="f7"/>
                </a:lnTo>
                <a:lnTo>
                  <a:pt x="f6" y="f7"/>
                </a:lnTo>
                <a:close/>
              </a:path>
            </a:pathLst>
          </a:custGeom>
          <a:solidFill>
            <a:srgbClr val="EBF1DE"/>
          </a:solidFill>
          <a:ln w="25557" cap="flat">
            <a:solidFill>
              <a:srgbClr val="EBF1DE"/>
            </a:solidFill>
            <a:prstDash val="solid"/>
            <a:miter/>
          </a:ln>
        </p:spPr>
        <p:txBody>
          <a:bodyPr vert="horz" wrap="square" lIns="90004" tIns="46798" rIns="90004" bIns="46798" anchor="ctr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cs-CZ" sz="2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4" name="Kosoúhelník 14"/>
          <p:cNvSpPr/>
          <p:nvPr/>
        </p:nvSpPr>
        <p:spPr>
          <a:xfrm rot="16199987" flipV="1">
            <a:off x="3311454" y="-2729337"/>
            <a:ext cx="4105079" cy="2736716"/>
          </a:xfrm>
          <a:custGeom>
            <a:avLst>
              <a:gd name="f0" fmla="val 5974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0"/>
              <a:gd name="f7" fmla="val 21600"/>
              <a:gd name="f8" fmla="*/ 21600 10800 1"/>
              <a:gd name="f9" fmla="val -2147483647"/>
              <a:gd name="f10" fmla="val 2147483647"/>
              <a:gd name="f11" fmla="+- 0 0 0"/>
              <a:gd name="f12" fmla="*/ f4 1 21600"/>
              <a:gd name="f13" fmla="*/ f5 1 21600"/>
              <a:gd name="f14" fmla="val f6"/>
              <a:gd name="f15" fmla="val f7"/>
              <a:gd name="f16" fmla="pin 0 f0 21600"/>
              <a:gd name="f17" fmla="*/ f11 f1 1"/>
              <a:gd name="f18" fmla="+- f15 0 f14"/>
              <a:gd name="f19" fmla="val f16"/>
              <a:gd name="f20" fmla="*/ f16 f12 1"/>
              <a:gd name="f21" fmla="*/ 0 f13 1"/>
              <a:gd name="f22" fmla="*/ f17 1 f3"/>
              <a:gd name="f23" fmla="*/ f18 1 21600"/>
              <a:gd name="f24" fmla="+- 21600 0 f19"/>
              <a:gd name="f25" fmla="*/ f19 10 1"/>
              <a:gd name="f26" fmla="*/ f19 1 2"/>
              <a:gd name="f27" fmla="+- f19 0 10800"/>
              <a:gd name="f28" fmla="*/ f8 1 f19"/>
              <a:gd name="f29" fmla="+- f22 0 f2"/>
              <a:gd name="f30" fmla="*/ 0 f23 1"/>
              <a:gd name="f31" fmla="*/ 10800 f23 1"/>
              <a:gd name="f32" fmla="*/ 21600 f23 1"/>
              <a:gd name="f33" fmla="*/ f25 1 24"/>
              <a:gd name="f34" fmla="+- 10800 f26 0"/>
              <a:gd name="f35" fmla="+- 10800 0 f26"/>
              <a:gd name="f36" fmla="?: f27 f28 21600"/>
              <a:gd name="f37" fmla="+- 21600 0 f26"/>
              <a:gd name="f38" fmla="+- 21600 0 f28"/>
              <a:gd name="f39" fmla="*/ f26 f12 1"/>
              <a:gd name="f40" fmla="+- f33 1750 0"/>
              <a:gd name="f41" fmla="?: f27 f38 0"/>
              <a:gd name="f42" fmla="*/ f30 1 f23"/>
              <a:gd name="f43" fmla="*/ f31 1 f23"/>
              <a:gd name="f44" fmla="*/ f32 1 f23"/>
              <a:gd name="f45" fmla="*/ f34 f12 1"/>
              <a:gd name="f46" fmla="*/ f37 f12 1"/>
              <a:gd name="f47" fmla="*/ f35 f12 1"/>
              <a:gd name="f48" fmla="*/ f36 f13 1"/>
              <a:gd name="f49" fmla="+- 21600 0 f40"/>
              <a:gd name="f50" fmla="*/ f40 f12 1"/>
              <a:gd name="f51" fmla="*/ f40 f13 1"/>
              <a:gd name="f52" fmla="*/ f42 f13 1"/>
              <a:gd name="f53" fmla="*/ f43 f12 1"/>
              <a:gd name="f54" fmla="*/ f41 f13 1"/>
              <a:gd name="f55" fmla="*/ f43 f13 1"/>
              <a:gd name="f56" fmla="*/ f44 f13 1"/>
              <a:gd name="f57" fmla="*/ f49 f12 1"/>
              <a:gd name="f58" fmla="*/ f49 f13 1"/>
            </a:gdLst>
            <a:ahLst>
              <a:ahXY gdRefX="f0" minX="f6" maxX="f7">
                <a:pos x="f20" y="f21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45" y="f52"/>
              </a:cxn>
              <a:cxn ang="f29">
                <a:pos x="f53" y="f54"/>
              </a:cxn>
              <a:cxn ang="f29">
                <a:pos x="f46" y="f55"/>
              </a:cxn>
              <a:cxn ang="f29">
                <a:pos x="f47" y="f56"/>
              </a:cxn>
              <a:cxn ang="f29">
                <a:pos x="f53" y="f48"/>
              </a:cxn>
              <a:cxn ang="f29">
                <a:pos x="f39" y="f55"/>
              </a:cxn>
            </a:cxnLst>
            <a:rect l="f50" t="f51" r="f57" b="f58"/>
            <a:pathLst>
              <a:path w="21600" h="21600">
                <a:moveTo>
                  <a:pt x="f19" y="f6"/>
                </a:moveTo>
                <a:lnTo>
                  <a:pt x="f7" y="f6"/>
                </a:lnTo>
                <a:lnTo>
                  <a:pt x="f24" y="f7"/>
                </a:lnTo>
                <a:lnTo>
                  <a:pt x="f6" y="f7"/>
                </a:lnTo>
                <a:close/>
              </a:path>
            </a:pathLst>
          </a:custGeom>
          <a:solidFill>
            <a:srgbClr val="FDEADA"/>
          </a:solidFill>
          <a:ln w="25557" cap="flat">
            <a:solidFill>
              <a:srgbClr val="FDEADA"/>
            </a:solidFill>
            <a:prstDash val="solid"/>
            <a:miter/>
          </a:ln>
        </p:spPr>
        <p:txBody>
          <a:bodyPr vert="horz" wrap="square" lIns="90004" tIns="46798" rIns="90004" bIns="46798" anchor="ctr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cs-CZ" sz="2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lum bright="-50000"/>
            <a:alphaModFix/>
          </a:blip>
          <a:srcRect/>
          <a:stretch>
            <a:fillRect/>
          </a:stretch>
        </p:blipFill>
        <p:spPr>
          <a:xfrm>
            <a:off x="1907996" y="836639"/>
            <a:ext cx="5977076" cy="5175357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Přímá spojovací čára 3"/>
          <p:cNvSpPr/>
          <p:nvPr/>
        </p:nvSpPr>
        <p:spPr>
          <a:xfrm flipV="1">
            <a:off x="3995644" y="260283"/>
            <a:ext cx="0" cy="237671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9363" cap="flat">
            <a:solidFill>
              <a:srgbClr val="4F81BD"/>
            </a:solidFill>
            <a:custDash>
              <a:ds d="811268" sp="811268"/>
            </a:custDash>
            <a:miter/>
            <a:tailEnd type="arrow"/>
          </a:ln>
        </p:spPr>
        <p:txBody>
          <a:bodyPr vert="horz" wrap="square" lIns="90004" tIns="46798" rIns="90004" bIns="46798" anchor="t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cs-CZ" sz="2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7" name="Přímá spojovací čára 5"/>
          <p:cNvSpPr/>
          <p:nvPr/>
        </p:nvSpPr>
        <p:spPr>
          <a:xfrm>
            <a:off x="7020004" y="4508641"/>
            <a:ext cx="1584362" cy="50472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9363" cap="flat">
            <a:solidFill>
              <a:srgbClr val="4A7EBB"/>
            </a:solidFill>
            <a:custDash>
              <a:ds d="811268" sp="811268"/>
            </a:custDash>
            <a:miter/>
            <a:tailEnd type="arrow"/>
          </a:ln>
        </p:spPr>
        <p:txBody>
          <a:bodyPr vert="horz" wrap="square" lIns="90004" tIns="46798" rIns="90004" bIns="46798" anchor="t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cs-CZ" sz="2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8" name="Přímá spojovací čára 7"/>
          <p:cNvSpPr/>
          <p:nvPr/>
        </p:nvSpPr>
        <p:spPr>
          <a:xfrm flipH="1">
            <a:off x="539276" y="3715563"/>
            <a:ext cx="3240359" cy="136836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9363" cap="flat">
            <a:solidFill>
              <a:srgbClr val="4A7EBB"/>
            </a:solidFill>
            <a:custDash>
              <a:ds d="811268" sp="811268"/>
            </a:custDash>
            <a:miter/>
            <a:tailEnd type="arrow"/>
          </a:ln>
        </p:spPr>
        <p:txBody>
          <a:bodyPr vert="horz" wrap="square" lIns="90004" tIns="46798" rIns="90004" bIns="46798" anchor="t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cs-CZ" sz="2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9" name="TextovéPole 9"/>
          <p:cNvSpPr/>
          <p:nvPr/>
        </p:nvSpPr>
        <p:spPr>
          <a:xfrm>
            <a:off x="8390516" y="4581363"/>
            <a:ext cx="295195" cy="368274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none" lIns="90004" tIns="46798" rIns="90004" bIns="46798" anchor="t" anchorCtr="0" compatLnSpc="0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s-CZ" sz="2400" b="0" i="1" u="none" strike="noStrike" kern="1200" cap="none" spc="0" baseline="0">
                <a:solidFill>
                  <a:srgbClr val="4F81BD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x</a:t>
            </a:r>
          </a:p>
        </p:txBody>
      </p:sp>
      <p:sp>
        <p:nvSpPr>
          <p:cNvPr id="10" name="TextovéPole 10"/>
          <p:cNvSpPr/>
          <p:nvPr/>
        </p:nvSpPr>
        <p:spPr>
          <a:xfrm>
            <a:off x="4070515" y="188997"/>
            <a:ext cx="295195" cy="368274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none" lIns="90004" tIns="46798" rIns="90004" bIns="46798" anchor="t" anchorCtr="0" compatLnSpc="0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s-CZ" sz="2400" b="0" i="1" u="none" strike="noStrike" kern="1200" cap="none" spc="0" baseline="0">
                <a:solidFill>
                  <a:srgbClr val="4F81BD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y</a:t>
            </a:r>
          </a:p>
        </p:txBody>
      </p:sp>
      <p:sp>
        <p:nvSpPr>
          <p:cNvPr id="11" name="TextovéPole 11"/>
          <p:cNvSpPr/>
          <p:nvPr/>
        </p:nvSpPr>
        <p:spPr>
          <a:xfrm>
            <a:off x="473759" y="4581363"/>
            <a:ext cx="289078" cy="368274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none" lIns="90004" tIns="46798" rIns="90004" bIns="46798" anchor="t" anchorCtr="0" compatLnSpc="0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s-CZ" sz="2400" b="0" i="1" u="none" strike="noStrike" kern="1200" cap="none" spc="0" baseline="0">
                <a:solidFill>
                  <a:srgbClr val="4F81BD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z</a:t>
            </a:r>
          </a:p>
        </p:txBody>
      </p:sp>
      <p:sp>
        <p:nvSpPr>
          <p:cNvPr id="12" name="Obdélník 25"/>
          <p:cNvSpPr/>
          <p:nvPr/>
        </p:nvSpPr>
        <p:spPr>
          <a:xfrm>
            <a:off x="6314041" y="836639"/>
            <a:ext cx="2183404" cy="368274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none" lIns="90004" tIns="46798" rIns="90004" bIns="46798" anchor="t" anchorCtr="0" compatLnSpc="0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s-CZ" sz="2400" b="1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Nárysná průmětna</a:t>
            </a:r>
          </a:p>
        </p:txBody>
      </p:sp>
      <p:sp>
        <p:nvSpPr>
          <p:cNvPr id="13" name="Obdélník 26"/>
          <p:cNvSpPr/>
          <p:nvPr/>
        </p:nvSpPr>
        <p:spPr>
          <a:xfrm>
            <a:off x="2137318" y="5660995"/>
            <a:ext cx="2465277" cy="368274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none" lIns="90004" tIns="46798" rIns="90004" bIns="46798" anchor="t" anchorCtr="0" compatLnSpc="0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s-CZ" sz="2400" b="1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Půdorysná průmětna</a:t>
            </a:r>
          </a:p>
        </p:txBody>
      </p:sp>
      <p:sp>
        <p:nvSpPr>
          <p:cNvPr id="14" name="Obdélník 27"/>
          <p:cNvSpPr/>
          <p:nvPr/>
        </p:nvSpPr>
        <p:spPr>
          <a:xfrm>
            <a:off x="914400" y="620639"/>
            <a:ext cx="2463841" cy="368274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none" lIns="90004" tIns="46798" rIns="90004" bIns="46798" anchor="t" anchorCtr="0" compatLnSpc="0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s-CZ" sz="2400" b="1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Bokorysná průmětna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611276" y="1052638"/>
            <a:ext cx="7993081" cy="378072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square" lIns="90004" tIns="46798" rIns="90004" bIns="46798" anchor="t" anchorCtr="0" compatLnSpc="0">
            <a:spAutoFit/>
          </a:bodyPr>
          <a:lstStyle/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s-CZ" sz="22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Zobrazení pohledů si představíme pomocí promítacích paprsků.</a:t>
            </a:r>
          </a:p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cs-CZ" sz="22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rial Unicode MS" pitchFamily="2"/>
              <a:cs typeface="Tahoma" pitchFamily="2"/>
            </a:endParaRPr>
          </a:p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s-CZ" sz="22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Díváme-li se na těleso:</a:t>
            </a:r>
          </a:p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cs-CZ" sz="22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rial Unicode MS" pitchFamily="2"/>
              <a:cs typeface="Tahoma" pitchFamily="2"/>
            </a:endParaRPr>
          </a:p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s-CZ" sz="22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  </a:t>
            </a:r>
            <a:r>
              <a:rPr lang="cs-CZ" sz="2200" b="1" i="1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Zepředu</a:t>
            </a:r>
            <a:r>
              <a:rPr lang="cs-CZ" sz="22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 – odvodíme </a:t>
            </a:r>
            <a:r>
              <a:rPr lang="cs-CZ" sz="2200" b="1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NÁRYS</a:t>
            </a:r>
            <a:r>
              <a:rPr lang="cs-CZ" sz="22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 (zvolíme takový obraz, který obsahuje o daném objektu nejvíce informací)</a:t>
            </a:r>
          </a:p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cs-CZ" sz="22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rial Unicode MS" pitchFamily="2"/>
              <a:cs typeface="Tahoma" pitchFamily="2"/>
            </a:endParaRPr>
          </a:p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s-CZ" sz="22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  </a:t>
            </a:r>
            <a:r>
              <a:rPr lang="cs-CZ" sz="2200" b="1" i="1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Shora</a:t>
            </a:r>
            <a:r>
              <a:rPr lang="cs-CZ" sz="22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 – odvodíme </a:t>
            </a:r>
            <a:r>
              <a:rPr lang="cs-CZ" sz="2200" b="1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PŮDORYS</a:t>
            </a:r>
          </a:p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cs-CZ" sz="2200" b="1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rial Unicode MS" pitchFamily="2"/>
              <a:cs typeface="Tahoma" pitchFamily="2"/>
            </a:endParaRPr>
          </a:p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s-CZ" sz="22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  </a:t>
            </a:r>
            <a:r>
              <a:rPr lang="cs-CZ" sz="2200" b="1" i="1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Z boku </a:t>
            </a:r>
            <a:r>
              <a:rPr lang="cs-CZ" sz="22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– odvodíme </a:t>
            </a:r>
            <a:r>
              <a:rPr lang="cs-CZ" sz="2200" b="1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BOKORYS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3">
            <a:lum bright="-50000"/>
            <a:alphaModFix/>
          </a:blip>
          <a:srcRect/>
          <a:stretch>
            <a:fillRect/>
          </a:stretch>
        </p:blipFill>
        <p:spPr>
          <a:xfrm>
            <a:off x="1979639" y="692283"/>
            <a:ext cx="6578641" cy="5176802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TextovéPole 3"/>
          <p:cNvSpPr/>
          <p:nvPr/>
        </p:nvSpPr>
        <p:spPr>
          <a:xfrm>
            <a:off x="6154195" y="1341360"/>
            <a:ext cx="979203" cy="368274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none" lIns="90004" tIns="46798" rIns="90004" bIns="46798" anchor="t" anchorCtr="0" compatLnSpc="0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s-CZ" sz="2400" b="1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NÁRYS</a:t>
            </a:r>
          </a:p>
        </p:txBody>
      </p:sp>
      <p:sp>
        <p:nvSpPr>
          <p:cNvPr id="4" name="TextovéPole 4"/>
          <p:cNvSpPr/>
          <p:nvPr/>
        </p:nvSpPr>
        <p:spPr>
          <a:xfrm>
            <a:off x="974878" y="2565358"/>
            <a:ext cx="1335956" cy="368274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none" lIns="90004" tIns="46798" rIns="90004" bIns="46798" anchor="t" anchorCtr="0" compatLnSpc="0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s-CZ" sz="2400" b="1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BOKORYS</a:t>
            </a:r>
          </a:p>
        </p:txBody>
      </p:sp>
      <p:sp>
        <p:nvSpPr>
          <p:cNvPr id="5" name="TextovéPole 5"/>
          <p:cNvSpPr/>
          <p:nvPr/>
        </p:nvSpPr>
        <p:spPr>
          <a:xfrm>
            <a:off x="4001761" y="5229362"/>
            <a:ext cx="1310042" cy="368274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none" lIns="90004" tIns="46798" rIns="90004" bIns="46798" anchor="t" anchorCtr="0" compatLnSpc="0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s-CZ" sz="2400" b="1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PŮDORYS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/>
          </p:cNvPicPr>
          <p:nvPr/>
        </p:nvPicPr>
        <p:blipFill>
          <a:blip r:embed="rId3">
            <a:lum bright="-50000"/>
            <a:alphaModFix/>
          </a:blip>
          <a:srcRect/>
          <a:stretch>
            <a:fillRect/>
          </a:stretch>
        </p:blipFill>
        <p:spPr>
          <a:xfrm>
            <a:off x="971641" y="836639"/>
            <a:ext cx="7216563" cy="542447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TextovéPole 2"/>
          <p:cNvSpPr/>
          <p:nvPr/>
        </p:nvSpPr>
        <p:spPr>
          <a:xfrm>
            <a:off x="6442204" y="907916"/>
            <a:ext cx="979203" cy="368274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none" lIns="90004" tIns="46798" rIns="90004" bIns="46798" anchor="t" anchorCtr="0" compatLnSpc="0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s-CZ" sz="2400" b="1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NÁRYS</a:t>
            </a:r>
          </a:p>
        </p:txBody>
      </p:sp>
      <p:sp>
        <p:nvSpPr>
          <p:cNvPr id="4" name="TextovéPole 3"/>
          <p:cNvSpPr/>
          <p:nvPr/>
        </p:nvSpPr>
        <p:spPr>
          <a:xfrm>
            <a:off x="1046521" y="836639"/>
            <a:ext cx="1335956" cy="368274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none" lIns="90004" tIns="46798" rIns="90004" bIns="46798" anchor="t" anchorCtr="0" compatLnSpc="0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s-CZ" sz="2400" b="1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BOKORYS</a:t>
            </a:r>
          </a:p>
        </p:txBody>
      </p:sp>
      <p:sp>
        <p:nvSpPr>
          <p:cNvPr id="5" name="TextovéPole 4"/>
          <p:cNvSpPr/>
          <p:nvPr/>
        </p:nvSpPr>
        <p:spPr>
          <a:xfrm>
            <a:off x="5154481" y="5877004"/>
            <a:ext cx="1310042" cy="368274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none" lIns="90004" tIns="46798" rIns="90004" bIns="46798" anchor="t" anchorCtr="0" compatLnSpc="0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s-CZ" sz="2400" b="1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PŮDORYS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/>
          </p:cNvPicPr>
          <p:nvPr/>
        </p:nvPicPr>
        <p:blipFill>
          <a:blip r:embed="rId3">
            <a:lum bright="-50000"/>
            <a:alphaModFix/>
          </a:blip>
          <a:srcRect/>
          <a:stretch>
            <a:fillRect/>
          </a:stretch>
        </p:blipFill>
        <p:spPr>
          <a:xfrm>
            <a:off x="468355" y="1844637"/>
            <a:ext cx="3927604" cy="2952716"/>
          </a:xfrm>
          <a:prstGeom prst="rect">
            <a:avLst/>
          </a:prstGeom>
          <a:noFill/>
          <a:ln cap="flat">
            <a:noFill/>
          </a:ln>
        </p:spPr>
      </p:pic>
      <p:grpSp>
        <p:nvGrpSpPr>
          <p:cNvPr id="3" name="Skupina 47"/>
          <p:cNvGrpSpPr/>
          <p:nvPr/>
        </p:nvGrpSpPr>
        <p:grpSpPr>
          <a:xfrm>
            <a:off x="4572000" y="764996"/>
            <a:ext cx="4176723" cy="5256364"/>
            <a:chOff x="4572000" y="764996"/>
            <a:chExt cx="4176723" cy="5256364"/>
          </a:xfrm>
        </p:grpSpPr>
        <p:sp>
          <p:nvSpPr>
            <p:cNvPr id="4" name="Obdélník 2"/>
            <p:cNvSpPr/>
            <p:nvPr/>
          </p:nvSpPr>
          <p:spPr>
            <a:xfrm>
              <a:off x="4572000" y="764996"/>
              <a:ext cx="4176723" cy="525636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1600"/>
                <a:gd name="f4" fmla="*/ f0 1 21600"/>
                <a:gd name="f5" fmla="*/ f1 1 21600"/>
                <a:gd name="f6" fmla="val f2"/>
                <a:gd name="f7" fmla="val f3"/>
                <a:gd name="f8" fmla="+- f7 0 f6"/>
                <a:gd name="f9" fmla="*/ f8 1 21600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21600" h="21600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lnTo>
                    <a:pt x="f2" y="f2"/>
                  </a:lnTo>
                  <a:close/>
                </a:path>
              </a:pathLst>
            </a:custGeom>
            <a:solidFill>
              <a:srgbClr val="FFFFFF"/>
            </a:solidFill>
            <a:ln w="25557" cap="flat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4" tIns="46798" rIns="90004" bIns="46798" anchor="ctr" anchorCtr="0" compatLnSpc="0">
              <a:noAutofit/>
            </a:bodyPr>
            <a:lstStyle/>
            <a:p>
              <a:pPr marL="0" marR="0" lvl="0" indent="0" algn="l" defTabSz="914400" rtl="0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cs-CZ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5" name="Přímá spojovací čára 4"/>
            <p:cNvSpPr/>
            <p:nvPr/>
          </p:nvSpPr>
          <p:spPr>
            <a:xfrm>
              <a:off x="4859999" y="1556994"/>
              <a:ext cx="0" cy="100799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+- 0 0 -180"/>
                <a:gd name="f8" fmla="+- 0 0 -360"/>
                <a:gd name="f9" fmla="abs f3"/>
                <a:gd name="f10" fmla="abs f4"/>
                <a:gd name="f11" fmla="abs f5"/>
                <a:gd name="f12" fmla="val f6"/>
                <a:gd name="f13" fmla="*/ f7 f0 1"/>
                <a:gd name="f14" fmla="*/ f8 f0 1"/>
                <a:gd name="f15" fmla="?: f9 f3 1"/>
                <a:gd name="f16" fmla="?: f10 f4 1"/>
                <a:gd name="f17" fmla="?: f11 f5 1"/>
                <a:gd name="f18" fmla="*/ f13 1 f2"/>
                <a:gd name="f19" fmla="*/ f14 1 f2"/>
                <a:gd name="f20" fmla="*/ f15 1 21600"/>
                <a:gd name="f21" fmla="*/ f16 1 21600"/>
                <a:gd name="f22" fmla="*/ 21600 f15 1"/>
                <a:gd name="f23" fmla="*/ 21600 f16 1"/>
                <a:gd name="f24" fmla="+- f18 0 f1"/>
                <a:gd name="f25" fmla="+- f19 0 f1"/>
                <a:gd name="f26" fmla="min f21 f20"/>
                <a:gd name="f27" fmla="*/ f22 1 f17"/>
                <a:gd name="f28" fmla="*/ f23 1 f17"/>
                <a:gd name="f29" fmla="val f27"/>
                <a:gd name="f30" fmla="val f28"/>
                <a:gd name="f31" fmla="*/ f6 f26 1"/>
                <a:gd name="f32" fmla="*/ f27 f26 1"/>
                <a:gd name="f33" fmla="*/ f28 f26 1"/>
                <a:gd name="f34" fmla="*/ f12 f26 1"/>
                <a:gd name="f35" fmla="*/ f29 f26 1"/>
                <a:gd name="f36" fmla="*/ f30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4">
                  <a:pos x="f34" y="f34"/>
                </a:cxn>
                <a:cxn ang="f25">
                  <a:pos x="f35" y="f36"/>
                </a:cxn>
              </a:cxnLst>
              <a:rect l="f31" t="f31" r="f32" b="f33"/>
              <a:pathLst>
                <a:path>
                  <a:moveTo>
                    <a:pt x="f34" y="f34"/>
                  </a:moveTo>
                  <a:lnTo>
                    <a:pt x="f35" y="f36"/>
                  </a:lnTo>
                </a:path>
              </a:pathLst>
            </a:custGeom>
            <a:noFill/>
            <a:ln w="28437" cap="flat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4" tIns="46798" rIns="90004" bIns="46798" anchor="t" anchorCtr="0" compatLnSpc="0">
              <a:noAutofit/>
            </a:bodyPr>
            <a:lstStyle/>
            <a:p>
              <a:pPr marL="0" marR="0" lvl="0" indent="0" algn="l" defTabSz="914400" rtl="0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cs-CZ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6" name="Přímá spojovací čára 6"/>
            <p:cNvSpPr/>
            <p:nvPr/>
          </p:nvSpPr>
          <p:spPr>
            <a:xfrm>
              <a:off x="4859999" y="1556994"/>
              <a:ext cx="964079" cy="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+- 0 0 -180"/>
                <a:gd name="f8" fmla="+- 0 0 -360"/>
                <a:gd name="f9" fmla="abs f3"/>
                <a:gd name="f10" fmla="abs f4"/>
                <a:gd name="f11" fmla="abs f5"/>
                <a:gd name="f12" fmla="val f6"/>
                <a:gd name="f13" fmla="*/ f7 f0 1"/>
                <a:gd name="f14" fmla="*/ f8 f0 1"/>
                <a:gd name="f15" fmla="?: f9 f3 1"/>
                <a:gd name="f16" fmla="?: f10 f4 1"/>
                <a:gd name="f17" fmla="?: f11 f5 1"/>
                <a:gd name="f18" fmla="*/ f13 1 f2"/>
                <a:gd name="f19" fmla="*/ f14 1 f2"/>
                <a:gd name="f20" fmla="*/ f15 1 21600"/>
                <a:gd name="f21" fmla="*/ f16 1 21600"/>
                <a:gd name="f22" fmla="*/ 21600 f15 1"/>
                <a:gd name="f23" fmla="*/ 21600 f16 1"/>
                <a:gd name="f24" fmla="+- f18 0 f1"/>
                <a:gd name="f25" fmla="+- f19 0 f1"/>
                <a:gd name="f26" fmla="min f21 f20"/>
                <a:gd name="f27" fmla="*/ f22 1 f17"/>
                <a:gd name="f28" fmla="*/ f23 1 f17"/>
                <a:gd name="f29" fmla="val f27"/>
                <a:gd name="f30" fmla="val f28"/>
                <a:gd name="f31" fmla="*/ f6 f26 1"/>
                <a:gd name="f32" fmla="*/ f27 f26 1"/>
                <a:gd name="f33" fmla="*/ f28 f26 1"/>
                <a:gd name="f34" fmla="*/ f12 f26 1"/>
                <a:gd name="f35" fmla="*/ f29 f26 1"/>
                <a:gd name="f36" fmla="*/ f30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4">
                  <a:pos x="f34" y="f34"/>
                </a:cxn>
                <a:cxn ang="f25">
                  <a:pos x="f35" y="f36"/>
                </a:cxn>
              </a:cxnLst>
              <a:rect l="f31" t="f31" r="f32" b="f33"/>
              <a:pathLst>
                <a:path>
                  <a:moveTo>
                    <a:pt x="f34" y="f34"/>
                  </a:moveTo>
                  <a:lnTo>
                    <a:pt x="f35" y="f36"/>
                  </a:lnTo>
                </a:path>
              </a:pathLst>
            </a:custGeom>
            <a:noFill/>
            <a:ln w="28437" cap="flat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4" tIns="46798" rIns="90004" bIns="46798" anchor="t" anchorCtr="0" compatLnSpc="0">
              <a:noAutofit/>
            </a:bodyPr>
            <a:lstStyle/>
            <a:p>
              <a:pPr marL="0" marR="0" lvl="0" indent="0" algn="l" defTabSz="914400" rtl="0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cs-CZ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7" name="Přímá spojovací čára 12"/>
            <p:cNvSpPr/>
            <p:nvPr/>
          </p:nvSpPr>
          <p:spPr>
            <a:xfrm>
              <a:off x="6444362" y="2061002"/>
              <a:ext cx="0" cy="50399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+- 0 0 -180"/>
                <a:gd name="f8" fmla="+- 0 0 -360"/>
                <a:gd name="f9" fmla="abs f3"/>
                <a:gd name="f10" fmla="abs f4"/>
                <a:gd name="f11" fmla="abs f5"/>
                <a:gd name="f12" fmla="val f6"/>
                <a:gd name="f13" fmla="*/ f7 f0 1"/>
                <a:gd name="f14" fmla="*/ f8 f0 1"/>
                <a:gd name="f15" fmla="?: f9 f3 1"/>
                <a:gd name="f16" fmla="?: f10 f4 1"/>
                <a:gd name="f17" fmla="?: f11 f5 1"/>
                <a:gd name="f18" fmla="*/ f13 1 f2"/>
                <a:gd name="f19" fmla="*/ f14 1 f2"/>
                <a:gd name="f20" fmla="*/ f15 1 21600"/>
                <a:gd name="f21" fmla="*/ f16 1 21600"/>
                <a:gd name="f22" fmla="*/ 21600 f15 1"/>
                <a:gd name="f23" fmla="*/ 21600 f16 1"/>
                <a:gd name="f24" fmla="+- f18 0 f1"/>
                <a:gd name="f25" fmla="+- f19 0 f1"/>
                <a:gd name="f26" fmla="min f21 f20"/>
                <a:gd name="f27" fmla="*/ f22 1 f17"/>
                <a:gd name="f28" fmla="*/ f23 1 f17"/>
                <a:gd name="f29" fmla="val f27"/>
                <a:gd name="f30" fmla="val f28"/>
                <a:gd name="f31" fmla="*/ f6 f26 1"/>
                <a:gd name="f32" fmla="*/ f27 f26 1"/>
                <a:gd name="f33" fmla="*/ f28 f26 1"/>
                <a:gd name="f34" fmla="*/ f12 f26 1"/>
                <a:gd name="f35" fmla="*/ f29 f26 1"/>
                <a:gd name="f36" fmla="*/ f30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4">
                  <a:pos x="f34" y="f34"/>
                </a:cxn>
                <a:cxn ang="f25">
                  <a:pos x="f35" y="f36"/>
                </a:cxn>
              </a:cxnLst>
              <a:rect l="f31" t="f31" r="f32" b="f33"/>
              <a:pathLst>
                <a:path>
                  <a:moveTo>
                    <a:pt x="f34" y="f34"/>
                  </a:moveTo>
                  <a:lnTo>
                    <a:pt x="f35" y="f36"/>
                  </a:lnTo>
                </a:path>
              </a:pathLst>
            </a:custGeom>
            <a:noFill/>
            <a:ln w="28437" cap="flat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4" tIns="46798" rIns="90004" bIns="46798" anchor="t" anchorCtr="0" compatLnSpc="0">
              <a:noAutofit/>
            </a:bodyPr>
            <a:lstStyle/>
            <a:p>
              <a:pPr marL="0" marR="0" lvl="0" indent="0" algn="l" defTabSz="914400" rtl="0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cs-CZ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8" name="Přímá spojovací čára 14"/>
            <p:cNvSpPr/>
            <p:nvPr/>
          </p:nvSpPr>
          <p:spPr>
            <a:xfrm>
              <a:off x="5363998" y="1556994"/>
              <a:ext cx="0" cy="100799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+- 0 0 -180"/>
                <a:gd name="f8" fmla="+- 0 0 -360"/>
                <a:gd name="f9" fmla="abs f3"/>
                <a:gd name="f10" fmla="abs f4"/>
                <a:gd name="f11" fmla="abs f5"/>
                <a:gd name="f12" fmla="val f6"/>
                <a:gd name="f13" fmla="*/ f7 f0 1"/>
                <a:gd name="f14" fmla="*/ f8 f0 1"/>
                <a:gd name="f15" fmla="?: f9 f3 1"/>
                <a:gd name="f16" fmla="?: f10 f4 1"/>
                <a:gd name="f17" fmla="?: f11 f5 1"/>
                <a:gd name="f18" fmla="*/ f13 1 f2"/>
                <a:gd name="f19" fmla="*/ f14 1 f2"/>
                <a:gd name="f20" fmla="*/ f15 1 21600"/>
                <a:gd name="f21" fmla="*/ f16 1 21600"/>
                <a:gd name="f22" fmla="*/ 21600 f15 1"/>
                <a:gd name="f23" fmla="*/ 21600 f16 1"/>
                <a:gd name="f24" fmla="+- f18 0 f1"/>
                <a:gd name="f25" fmla="+- f19 0 f1"/>
                <a:gd name="f26" fmla="min f21 f20"/>
                <a:gd name="f27" fmla="*/ f22 1 f17"/>
                <a:gd name="f28" fmla="*/ f23 1 f17"/>
                <a:gd name="f29" fmla="val f27"/>
                <a:gd name="f30" fmla="val f28"/>
                <a:gd name="f31" fmla="*/ f6 f26 1"/>
                <a:gd name="f32" fmla="*/ f27 f26 1"/>
                <a:gd name="f33" fmla="*/ f28 f26 1"/>
                <a:gd name="f34" fmla="*/ f12 f26 1"/>
                <a:gd name="f35" fmla="*/ f29 f26 1"/>
                <a:gd name="f36" fmla="*/ f30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4">
                  <a:pos x="f34" y="f34"/>
                </a:cxn>
                <a:cxn ang="f25">
                  <a:pos x="f35" y="f36"/>
                </a:cxn>
              </a:cxnLst>
              <a:rect l="f31" t="f31" r="f32" b="f33"/>
              <a:pathLst>
                <a:path>
                  <a:moveTo>
                    <a:pt x="f34" y="f34"/>
                  </a:moveTo>
                  <a:lnTo>
                    <a:pt x="f35" y="f36"/>
                  </a:lnTo>
                </a:path>
              </a:pathLst>
            </a:custGeom>
            <a:noFill/>
            <a:ln w="9363" cap="flat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4" tIns="46798" rIns="90004" bIns="46798" anchor="t" anchorCtr="0" compatLnSpc="0">
              <a:noAutofit/>
            </a:bodyPr>
            <a:lstStyle/>
            <a:p>
              <a:pPr marL="0" marR="0" lvl="0" indent="0" algn="l" defTabSz="914400" rtl="0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cs-CZ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9" name="Přímá spojovací čára 16"/>
            <p:cNvSpPr/>
            <p:nvPr/>
          </p:nvSpPr>
          <p:spPr>
            <a:xfrm>
              <a:off x="5824444" y="1556994"/>
              <a:ext cx="619917" cy="50399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+- 0 0 -180"/>
                <a:gd name="f8" fmla="+- 0 0 -360"/>
                <a:gd name="f9" fmla="abs f3"/>
                <a:gd name="f10" fmla="abs f4"/>
                <a:gd name="f11" fmla="abs f5"/>
                <a:gd name="f12" fmla="val f6"/>
                <a:gd name="f13" fmla="*/ f7 f0 1"/>
                <a:gd name="f14" fmla="*/ f8 f0 1"/>
                <a:gd name="f15" fmla="?: f9 f3 1"/>
                <a:gd name="f16" fmla="?: f10 f4 1"/>
                <a:gd name="f17" fmla="?: f11 f5 1"/>
                <a:gd name="f18" fmla="*/ f13 1 f2"/>
                <a:gd name="f19" fmla="*/ f14 1 f2"/>
                <a:gd name="f20" fmla="*/ f15 1 21600"/>
                <a:gd name="f21" fmla="*/ f16 1 21600"/>
                <a:gd name="f22" fmla="*/ 21600 f15 1"/>
                <a:gd name="f23" fmla="*/ 21600 f16 1"/>
                <a:gd name="f24" fmla="+- f18 0 f1"/>
                <a:gd name="f25" fmla="+- f19 0 f1"/>
                <a:gd name="f26" fmla="min f21 f20"/>
                <a:gd name="f27" fmla="*/ f22 1 f17"/>
                <a:gd name="f28" fmla="*/ f23 1 f17"/>
                <a:gd name="f29" fmla="val f27"/>
                <a:gd name="f30" fmla="val f28"/>
                <a:gd name="f31" fmla="*/ f6 f26 1"/>
                <a:gd name="f32" fmla="*/ f27 f26 1"/>
                <a:gd name="f33" fmla="*/ f28 f26 1"/>
                <a:gd name="f34" fmla="*/ f12 f26 1"/>
                <a:gd name="f35" fmla="*/ f29 f26 1"/>
                <a:gd name="f36" fmla="*/ f30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4">
                  <a:pos x="f34" y="f34"/>
                </a:cxn>
                <a:cxn ang="f25">
                  <a:pos x="f35" y="f36"/>
                </a:cxn>
              </a:cxnLst>
              <a:rect l="f31" t="f31" r="f32" b="f33"/>
              <a:pathLst>
                <a:path>
                  <a:moveTo>
                    <a:pt x="f34" y="f34"/>
                  </a:moveTo>
                  <a:lnTo>
                    <a:pt x="f35" y="f36"/>
                  </a:lnTo>
                </a:path>
              </a:pathLst>
            </a:custGeom>
            <a:noFill/>
            <a:ln w="28437" cap="flat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4" tIns="46798" rIns="90004" bIns="46798" anchor="t" anchorCtr="0" compatLnSpc="0">
              <a:noAutofit/>
            </a:bodyPr>
            <a:lstStyle/>
            <a:p>
              <a:pPr marL="0" marR="0" lvl="0" indent="0" algn="l" defTabSz="914400" rtl="0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cs-CZ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10" name="Přímá spojovací čára 18"/>
            <p:cNvSpPr/>
            <p:nvPr/>
          </p:nvSpPr>
          <p:spPr>
            <a:xfrm>
              <a:off x="6660361" y="764996"/>
              <a:ext cx="0" cy="525636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+- 0 0 -180"/>
                <a:gd name="f8" fmla="+- 0 0 -360"/>
                <a:gd name="f9" fmla="abs f3"/>
                <a:gd name="f10" fmla="abs f4"/>
                <a:gd name="f11" fmla="abs f5"/>
                <a:gd name="f12" fmla="val f6"/>
                <a:gd name="f13" fmla="*/ f7 f0 1"/>
                <a:gd name="f14" fmla="*/ f8 f0 1"/>
                <a:gd name="f15" fmla="?: f9 f3 1"/>
                <a:gd name="f16" fmla="?: f10 f4 1"/>
                <a:gd name="f17" fmla="?: f11 f5 1"/>
                <a:gd name="f18" fmla="*/ f13 1 f2"/>
                <a:gd name="f19" fmla="*/ f14 1 f2"/>
                <a:gd name="f20" fmla="*/ f15 1 21600"/>
                <a:gd name="f21" fmla="*/ f16 1 21600"/>
                <a:gd name="f22" fmla="*/ 21600 f15 1"/>
                <a:gd name="f23" fmla="*/ 21600 f16 1"/>
                <a:gd name="f24" fmla="+- f18 0 f1"/>
                <a:gd name="f25" fmla="+- f19 0 f1"/>
                <a:gd name="f26" fmla="min f21 f20"/>
                <a:gd name="f27" fmla="*/ f22 1 f17"/>
                <a:gd name="f28" fmla="*/ f23 1 f17"/>
                <a:gd name="f29" fmla="val f27"/>
                <a:gd name="f30" fmla="val f28"/>
                <a:gd name="f31" fmla="*/ f6 f26 1"/>
                <a:gd name="f32" fmla="*/ f27 f26 1"/>
                <a:gd name="f33" fmla="*/ f28 f26 1"/>
                <a:gd name="f34" fmla="*/ f12 f26 1"/>
                <a:gd name="f35" fmla="*/ f29 f26 1"/>
                <a:gd name="f36" fmla="*/ f30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4">
                  <a:pos x="f34" y="f34"/>
                </a:cxn>
                <a:cxn ang="f25">
                  <a:pos x="f35" y="f36"/>
                </a:cxn>
              </a:cxnLst>
              <a:rect l="f31" t="f31" r="f32" b="f33"/>
              <a:pathLst>
                <a:path>
                  <a:moveTo>
                    <a:pt x="f34" y="f34"/>
                  </a:moveTo>
                  <a:lnTo>
                    <a:pt x="f35" y="f36"/>
                  </a:lnTo>
                </a:path>
              </a:pathLst>
            </a:custGeom>
            <a:noFill/>
            <a:ln w="3236" cap="flat">
              <a:solidFill>
                <a:srgbClr val="000000"/>
              </a:solidFill>
              <a:custDash>
                <a:ds d="88999" sp="88999"/>
              </a:custDash>
              <a:miter/>
            </a:ln>
          </p:spPr>
          <p:txBody>
            <a:bodyPr vert="horz" wrap="square" lIns="90004" tIns="46798" rIns="90004" bIns="46798" anchor="t" anchorCtr="0" compatLnSpc="0">
              <a:noAutofit/>
            </a:bodyPr>
            <a:lstStyle/>
            <a:p>
              <a:pPr marL="0" marR="0" lvl="0" indent="0" algn="l" defTabSz="914400" rtl="0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cs-CZ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11" name="Přímá spojovací čára 25"/>
            <p:cNvSpPr/>
            <p:nvPr/>
          </p:nvSpPr>
          <p:spPr>
            <a:xfrm>
              <a:off x="5795997" y="1556994"/>
              <a:ext cx="0" cy="316835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+- 0 0 -180"/>
                <a:gd name="f8" fmla="+- 0 0 -360"/>
                <a:gd name="f9" fmla="abs f3"/>
                <a:gd name="f10" fmla="abs f4"/>
                <a:gd name="f11" fmla="abs f5"/>
                <a:gd name="f12" fmla="val f6"/>
                <a:gd name="f13" fmla="*/ f7 f0 1"/>
                <a:gd name="f14" fmla="*/ f8 f0 1"/>
                <a:gd name="f15" fmla="?: f9 f3 1"/>
                <a:gd name="f16" fmla="?: f10 f4 1"/>
                <a:gd name="f17" fmla="?: f11 f5 1"/>
                <a:gd name="f18" fmla="*/ f13 1 f2"/>
                <a:gd name="f19" fmla="*/ f14 1 f2"/>
                <a:gd name="f20" fmla="*/ f15 1 21600"/>
                <a:gd name="f21" fmla="*/ f16 1 21600"/>
                <a:gd name="f22" fmla="*/ 21600 f15 1"/>
                <a:gd name="f23" fmla="*/ 21600 f16 1"/>
                <a:gd name="f24" fmla="+- f18 0 f1"/>
                <a:gd name="f25" fmla="+- f19 0 f1"/>
                <a:gd name="f26" fmla="min f21 f20"/>
                <a:gd name="f27" fmla="*/ f22 1 f17"/>
                <a:gd name="f28" fmla="*/ f23 1 f17"/>
                <a:gd name="f29" fmla="val f27"/>
                <a:gd name="f30" fmla="val f28"/>
                <a:gd name="f31" fmla="*/ f6 f26 1"/>
                <a:gd name="f32" fmla="*/ f27 f26 1"/>
                <a:gd name="f33" fmla="*/ f28 f26 1"/>
                <a:gd name="f34" fmla="*/ f12 f26 1"/>
                <a:gd name="f35" fmla="*/ f29 f26 1"/>
                <a:gd name="f36" fmla="*/ f30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4">
                  <a:pos x="f34" y="f34"/>
                </a:cxn>
                <a:cxn ang="f25">
                  <a:pos x="f35" y="f36"/>
                </a:cxn>
              </a:cxnLst>
              <a:rect l="f31" t="f31" r="f32" b="f33"/>
              <a:pathLst>
                <a:path>
                  <a:moveTo>
                    <a:pt x="f34" y="f34"/>
                  </a:moveTo>
                  <a:lnTo>
                    <a:pt x="f35" y="f36"/>
                  </a:lnTo>
                </a:path>
              </a:pathLst>
            </a:custGeom>
            <a:noFill/>
            <a:ln w="9363" cap="flat">
              <a:solidFill>
                <a:srgbClr val="D9D9D9"/>
              </a:solidFill>
              <a:custDash>
                <a:ds d="100000" sp="100000"/>
              </a:custDash>
              <a:miter/>
            </a:ln>
          </p:spPr>
          <p:txBody>
            <a:bodyPr vert="horz" wrap="square" lIns="90004" tIns="46798" rIns="90004" bIns="46798" anchor="t" anchorCtr="0" compatLnSpc="0">
              <a:noAutofit/>
            </a:bodyPr>
            <a:lstStyle/>
            <a:p>
              <a:pPr marL="0" marR="0" lvl="0" indent="0" algn="l" defTabSz="914400" rtl="0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cs-CZ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12" name="Přímá spojovací čára 27"/>
            <p:cNvSpPr/>
            <p:nvPr/>
          </p:nvSpPr>
          <p:spPr>
            <a:xfrm flipV="1">
              <a:off x="5795997" y="4293364"/>
              <a:ext cx="0" cy="50399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+- 0 0 -180"/>
                <a:gd name="f8" fmla="+- 0 0 -360"/>
                <a:gd name="f9" fmla="abs f3"/>
                <a:gd name="f10" fmla="abs f4"/>
                <a:gd name="f11" fmla="abs f5"/>
                <a:gd name="f12" fmla="val f6"/>
                <a:gd name="f13" fmla="*/ f7 f0 1"/>
                <a:gd name="f14" fmla="*/ f8 f0 1"/>
                <a:gd name="f15" fmla="?: f9 f3 1"/>
                <a:gd name="f16" fmla="?: f10 f4 1"/>
                <a:gd name="f17" fmla="?: f11 f5 1"/>
                <a:gd name="f18" fmla="*/ f13 1 f2"/>
                <a:gd name="f19" fmla="*/ f14 1 f2"/>
                <a:gd name="f20" fmla="*/ f15 1 21600"/>
                <a:gd name="f21" fmla="*/ f16 1 21600"/>
                <a:gd name="f22" fmla="*/ 21600 f15 1"/>
                <a:gd name="f23" fmla="*/ 21600 f16 1"/>
                <a:gd name="f24" fmla="+- f18 0 f1"/>
                <a:gd name="f25" fmla="+- f19 0 f1"/>
                <a:gd name="f26" fmla="min f21 f20"/>
                <a:gd name="f27" fmla="*/ f22 1 f17"/>
                <a:gd name="f28" fmla="*/ f23 1 f17"/>
                <a:gd name="f29" fmla="val f27"/>
                <a:gd name="f30" fmla="val f28"/>
                <a:gd name="f31" fmla="*/ f6 f26 1"/>
                <a:gd name="f32" fmla="*/ f27 f26 1"/>
                <a:gd name="f33" fmla="*/ f28 f26 1"/>
                <a:gd name="f34" fmla="*/ f12 f26 1"/>
                <a:gd name="f35" fmla="*/ f29 f26 1"/>
                <a:gd name="f36" fmla="*/ f30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4">
                  <a:pos x="f34" y="f34"/>
                </a:cxn>
                <a:cxn ang="f25">
                  <a:pos x="f35" y="f36"/>
                </a:cxn>
              </a:cxnLst>
              <a:rect l="f31" t="f31" r="f32" b="f33"/>
              <a:pathLst>
                <a:path>
                  <a:moveTo>
                    <a:pt x="f34" y="f34"/>
                  </a:moveTo>
                  <a:lnTo>
                    <a:pt x="f35" y="f36"/>
                  </a:lnTo>
                </a:path>
              </a:pathLst>
            </a:custGeom>
            <a:noFill/>
            <a:ln w="9363" cap="flat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4" tIns="46798" rIns="90004" bIns="46798" anchor="t" anchorCtr="0" compatLnSpc="0">
              <a:noAutofit/>
            </a:bodyPr>
            <a:lstStyle/>
            <a:p>
              <a:pPr marL="0" marR="0" lvl="0" indent="0" algn="l" defTabSz="914400" rtl="0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cs-CZ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13" name="Přímá spojovací čára 31"/>
            <p:cNvSpPr/>
            <p:nvPr/>
          </p:nvSpPr>
          <p:spPr>
            <a:xfrm>
              <a:off x="5363998" y="2565001"/>
              <a:ext cx="0" cy="223200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+- 0 0 -180"/>
                <a:gd name="f8" fmla="+- 0 0 -360"/>
                <a:gd name="f9" fmla="abs f3"/>
                <a:gd name="f10" fmla="abs f4"/>
                <a:gd name="f11" fmla="abs f5"/>
                <a:gd name="f12" fmla="val f6"/>
                <a:gd name="f13" fmla="*/ f7 f0 1"/>
                <a:gd name="f14" fmla="*/ f8 f0 1"/>
                <a:gd name="f15" fmla="?: f9 f3 1"/>
                <a:gd name="f16" fmla="?: f10 f4 1"/>
                <a:gd name="f17" fmla="?: f11 f5 1"/>
                <a:gd name="f18" fmla="*/ f13 1 f2"/>
                <a:gd name="f19" fmla="*/ f14 1 f2"/>
                <a:gd name="f20" fmla="*/ f15 1 21600"/>
                <a:gd name="f21" fmla="*/ f16 1 21600"/>
                <a:gd name="f22" fmla="*/ 21600 f15 1"/>
                <a:gd name="f23" fmla="*/ 21600 f16 1"/>
                <a:gd name="f24" fmla="+- f18 0 f1"/>
                <a:gd name="f25" fmla="+- f19 0 f1"/>
                <a:gd name="f26" fmla="min f21 f20"/>
                <a:gd name="f27" fmla="*/ f22 1 f17"/>
                <a:gd name="f28" fmla="*/ f23 1 f17"/>
                <a:gd name="f29" fmla="val f27"/>
                <a:gd name="f30" fmla="val f28"/>
                <a:gd name="f31" fmla="*/ f6 f26 1"/>
                <a:gd name="f32" fmla="*/ f27 f26 1"/>
                <a:gd name="f33" fmla="*/ f28 f26 1"/>
                <a:gd name="f34" fmla="*/ f12 f26 1"/>
                <a:gd name="f35" fmla="*/ f29 f26 1"/>
                <a:gd name="f36" fmla="*/ f30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4">
                  <a:pos x="f34" y="f34"/>
                </a:cxn>
                <a:cxn ang="f25">
                  <a:pos x="f35" y="f36"/>
                </a:cxn>
              </a:cxnLst>
              <a:rect l="f31" t="f31" r="f32" b="f33"/>
              <a:pathLst>
                <a:path>
                  <a:moveTo>
                    <a:pt x="f34" y="f34"/>
                  </a:moveTo>
                  <a:lnTo>
                    <a:pt x="f35" y="f36"/>
                  </a:lnTo>
                </a:path>
              </a:pathLst>
            </a:custGeom>
            <a:noFill/>
            <a:ln w="9363" cap="flat">
              <a:solidFill>
                <a:srgbClr val="D9D9D9"/>
              </a:solidFill>
              <a:custDash>
                <a:ds d="100000" sp="100000"/>
              </a:custDash>
              <a:miter/>
            </a:ln>
          </p:spPr>
          <p:txBody>
            <a:bodyPr vert="horz" wrap="square" lIns="90004" tIns="46798" rIns="90004" bIns="46798" anchor="t" anchorCtr="0" compatLnSpc="0">
              <a:noAutofit/>
            </a:bodyPr>
            <a:lstStyle/>
            <a:p>
              <a:pPr marL="0" marR="0" lvl="0" indent="0" algn="l" defTabSz="914400" rtl="0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cs-CZ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14" name="Přímá spojovací čára 34"/>
            <p:cNvSpPr/>
            <p:nvPr/>
          </p:nvSpPr>
          <p:spPr>
            <a:xfrm>
              <a:off x="7740716" y="1556994"/>
              <a:ext cx="0" cy="100799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+- 0 0 -180"/>
                <a:gd name="f8" fmla="+- 0 0 -360"/>
                <a:gd name="f9" fmla="abs f3"/>
                <a:gd name="f10" fmla="abs f4"/>
                <a:gd name="f11" fmla="abs f5"/>
                <a:gd name="f12" fmla="val f6"/>
                <a:gd name="f13" fmla="*/ f7 f0 1"/>
                <a:gd name="f14" fmla="*/ f8 f0 1"/>
                <a:gd name="f15" fmla="?: f9 f3 1"/>
                <a:gd name="f16" fmla="?: f10 f4 1"/>
                <a:gd name="f17" fmla="?: f11 f5 1"/>
                <a:gd name="f18" fmla="*/ f13 1 f2"/>
                <a:gd name="f19" fmla="*/ f14 1 f2"/>
                <a:gd name="f20" fmla="*/ f15 1 21600"/>
                <a:gd name="f21" fmla="*/ f16 1 21600"/>
                <a:gd name="f22" fmla="*/ 21600 f15 1"/>
                <a:gd name="f23" fmla="*/ 21600 f16 1"/>
                <a:gd name="f24" fmla="+- f18 0 f1"/>
                <a:gd name="f25" fmla="+- f19 0 f1"/>
                <a:gd name="f26" fmla="min f21 f20"/>
                <a:gd name="f27" fmla="*/ f22 1 f17"/>
                <a:gd name="f28" fmla="*/ f23 1 f17"/>
                <a:gd name="f29" fmla="val f27"/>
                <a:gd name="f30" fmla="val f28"/>
                <a:gd name="f31" fmla="*/ f6 f26 1"/>
                <a:gd name="f32" fmla="*/ f27 f26 1"/>
                <a:gd name="f33" fmla="*/ f28 f26 1"/>
                <a:gd name="f34" fmla="*/ f12 f26 1"/>
                <a:gd name="f35" fmla="*/ f29 f26 1"/>
                <a:gd name="f36" fmla="*/ f30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4">
                  <a:pos x="f34" y="f34"/>
                </a:cxn>
                <a:cxn ang="f25">
                  <a:pos x="f35" y="f36"/>
                </a:cxn>
              </a:cxnLst>
              <a:rect l="f31" t="f31" r="f32" b="f33"/>
              <a:pathLst>
                <a:path>
                  <a:moveTo>
                    <a:pt x="f34" y="f34"/>
                  </a:moveTo>
                  <a:lnTo>
                    <a:pt x="f35" y="f36"/>
                  </a:lnTo>
                </a:path>
              </a:pathLst>
            </a:custGeom>
            <a:noFill/>
            <a:ln w="9363" cap="flat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4" tIns="46798" rIns="90004" bIns="46798" anchor="t" anchorCtr="0" compatLnSpc="0">
              <a:noAutofit/>
            </a:bodyPr>
            <a:lstStyle/>
            <a:p>
              <a:pPr marL="0" marR="0" lvl="0" indent="0" algn="l" defTabSz="914400" rtl="0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cs-CZ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15" name="Přímá spojovací čára 36"/>
            <p:cNvSpPr/>
            <p:nvPr/>
          </p:nvSpPr>
          <p:spPr>
            <a:xfrm>
              <a:off x="6444362" y="2061002"/>
              <a:ext cx="1872362" cy="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+- 0 0 -180"/>
                <a:gd name="f8" fmla="+- 0 0 -360"/>
                <a:gd name="f9" fmla="abs f3"/>
                <a:gd name="f10" fmla="abs f4"/>
                <a:gd name="f11" fmla="abs f5"/>
                <a:gd name="f12" fmla="val f6"/>
                <a:gd name="f13" fmla="*/ f7 f0 1"/>
                <a:gd name="f14" fmla="*/ f8 f0 1"/>
                <a:gd name="f15" fmla="?: f9 f3 1"/>
                <a:gd name="f16" fmla="?: f10 f4 1"/>
                <a:gd name="f17" fmla="?: f11 f5 1"/>
                <a:gd name="f18" fmla="*/ f13 1 f2"/>
                <a:gd name="f19" fmla="*/ f14 1 f2"/>
                <a:gd name="f20" fmla="*/ f15 1 21600"/>
                <a:gd name="f21" fmla="*/ f16 1 21600"/>
                <a:gd name="f22" fmla="*/ 21600 f15 1"/>
                <a:gd name="f23" fmla="*/ 21600 f16 1"/>
                <a:gd name="f24" fmla="+- f18 0 f1"/>
                <a:gd name="f25" fmla="+- f19 0 f1"/>
                <a:gd name="f26" fmla="min f21 f20"/>
                <a:gd name="f27" fmla="*/ f22 1 f17"/>
                <a:gd name="f28" fmla="*/ f23 1 f17"/>
                <a:gd name="f29" fmla="val f27"/>
                <a:gd name="f30" fmla="val f28"/>
                <a:gd name="f31" fmla="*/ f6 f26 1"/>
                <a:gd name="f32" fmla="*/ f27 f26 1"/>
                <a:gd name="f33" fmla="*/ f28 f26 1"/>
                <a:gd name="f34" fmla="*/ f12 f26 1"/>
                <a:gd name="f35" fmla="*/ f29 f26 1"/>
                <a:gd name="f36" fmla="*/ f30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4">
                  <a:pos x="f34" y="f34"/>
                </a:cxn>
                <a:cxn ang="f25">
                  <a:pos x="f35" y="f36"/>
                </a:cxn>
              </a:cxnLst>
              <a:rect l="f31" t="f31" r="f32" b="f33"/>
              <a:pathLst>
                <a:path>
                  <a:moveTo>
                    <a:pt x="f34" y="f34"/>
                  </a:moveTo>
                  <a:lnTo>
                    <a:pt x="f35" y="f36"/>
                  </a:lnTo>
                </a:path>
              </a:pathLst>
            </a:custGeom>
            <a:noFill/>
            <a:ln w="9363" cap="flat">
              <a:solidFill>
                <a:srgbClr val="D9D9D9"/>
              </a:solidFill>
              <a:prstDash val="solid"/>
              <a:miter/>
            </a:ln>
          </p:spPr>
          <p:txBody>
            <a:bodyPr vert="horz" wrap="square" lIns="90004" tIns="46798" rIns="90004" bIns="46798" anchor="t" anchorCtr="0" compatLnSpc="0">
              <a:noAutofit/>
            </a:bodyPr>
            <a:lstStyle/>
            <a:p>
              <a:pPr marL="0" marR="0" lvl="0" indent="0" algn="l" defTabSz="914400" rtl="0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cs-CZ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16" name="Přímá spojovací čára 38"/>
            <p:cNvSpPr/>
            <p:nvPr/>
          </p:nvSpPr>
          <p:spPr>
            <a:xfrm flipH="1">
              <a:off x="7740716" y="2061002"/>
              <a:ext cx="575998" cy="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+- 0 0 -180"/>
                <a:gd name="f8" fmla="+- 0 0 -360"/>
                <a:gd name="f9" fmla="abs f3"/>
                <a:gd name="f10" fmla="abs f4"/>
                <a:gd name="f11" fmla="abs f5"/>
                <a:gd name="f12" fmla="val f6"/>
                <a:gd name="f13" fmla="*/ f7 f0 1"/>
                <a:gd name="f14" fmla="*/ f8 f0 1"/>
                <a:gd name="f15" fmla="?: f9 f3 1"/>
                <a:gd name="f16" fmla="?: f10 f4 1"/>
                <a:gd name="f17" fmla="?: f11 f5 1"/>
                <a:gd name="f18" fmla="*/ f13 1 f2"/>
                <a:gd name="f19" fmla="*/ f14 1 f2"/>
                <a:gd name="f20" fmla="*/ f15 1 21600"/>
                <a:gd name="f21" fmla="*/ f16 1 21600"/>
                <a:gd name="f22" fmla="*/ 21600 f15 1"/>
                <a:gd name="f23" fmla="*/ 21600 f16 1"/>
                <a:gd name="f24" fmla="+- f18 0 f1"/>
                <a:gd name="f25" fmla="+- f19 0 f1"/>
                <a:gd name="f26" fmla="min f21 f20"/>
                <a:gd name="f27" fmla="*/ f22 1 f17"/>
                <a:gd name="f28" fmla="*/ f23 1 f17"/>
                <a:gd name="f29" fmla="val f27"/>
                <a:gd name="f30" fmla="val f28"/>
                <a:gd name="f31" fmla="*/ f6 f26 1"/>
                <a:gd name="f32" fmla="*/ f27 f26 1"/>
                <a:gd name="f33" fmla="*/ f28 f26 1"/>
                <a:gd name="f34" fmla="*/ f12 f26 1"/>
                <a:gd name="f35" fmla="*/ f29 f26 1"/>
                <a:gd name="f36" fmla="*/ f30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4">
                  <a:pos x="f34" y="f34"/>
                </a:cxn>
                <a:cxn ang="f25">
                  <a:pos x="f35" y="f36"/>
                </a:cxn>
              </a:cxnLst>
              <a:rect l="f31" t="f31" r="f32" b="f33"/>
              <a:pathLst>
                <a:path>
                  <a:moveTo>
                    <a:pt x="f34" y="f34"/>
                  </a:moveTo>
                  <a:lnTo>
                    <a:pt x="f35" y="f36"/>
                  </a:lnTo>
                </a:path>
              </a:pathLst>
            </a:custGeom>
            <a:noFill/>
            <a:ln w="9363" cap="flat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4" tIns="46798" rIns="90004" bIns="46798" anchor="t" anchorCtr="0" compatLnSpc="0">
              <a:noAutofit/>
            </a:bodyPr>
            <a:lstStyle/>
            <a:p>
              <a:pPr marL="0" marR="0" lvl="0" indent="0" algn="l" defTabSz="914400" rtl="0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cs-CZ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17" name="Obdélník 32"/>
            <p:cNvSpPr/>
            <p:nvPr/>
          </p:nvSpPr>
          <p:spPr>
            <a:xfrm>
              <a:off x="7164360" y="1556994"/>
              <a:ext cx="1151997" cy="10079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1600"/>
                <a:gd name="f4" fmla="*/ f0 1 21600"/>
                <a:gd name="f5" fmla="*/ f1 1 21600"/>
                <a:gd name="f6" fmla="val f2"/>
                <a:gd name="f7" fmla="val f3"/>
                <a:gd name="f8" fmla="+- f7 0 f6"/>
                <a:gd name="f9" fmla="*/ f8 1 21600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21600" h="21600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lnTo>
                    <a:pt x="f2" y="f2"/>
                  </a:lnTo>
                  <a:close/>
                </a:path>
              </a:pathLst>
            </a:custGeom>
            <a:noFill/>
            <a:ln w="25557" cap="flat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4" tIns="46798" rIns="90004" bIns="46798" anchor="ctr" anchorCtr="0" compatLnSpc="0">
              <a:noAutofit/>
            </a:bodyPr>
            <a:lstStyle/>
            <a:p>
              <a:pPr marL="0" marR="0" lvl="0" indent="0" algn="l" defTabSz="914400" rtl="0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cs-CZ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18" name="Tvar L 21"/>
            <p:cNvSpPr/>
            <p:nvPr/>
          </p:nvSpPr>
          <p:spPr>
            <a:xfrm flipV="1">
              <a:off x="4859999" y="4293364"/>
              <a:ext cx="1584362" cy="100799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584176"/>
                <a:gd name="f7" fmla="val 1008112"/>
                <a:gd name="f8" fmla="val 504056"/>
                <a:gd name="f9" fmla="+- 0 0 0"/>
                <a:gd name="f10" fmla="*/ f3 1 1584176"/>
                <a:gd name="f11" fmla="*/ f4 1 1008112"/>
                <a:gd name="f12" fmla="val f5"/>
                <a:gd name="f13" fmla="val f6"/>
                <a:gd name="f14" fmla="val f7"/>
                <a:gd name="f15" fmla="*/ f9 f0 1"/>
                <a:gd name="f16" fmla="+- f14 0 f12"/>
                <a:gd name="f17" fmla="+- f13 0 f12"/>
                <a:gd name="f18" fmla="*/ f15 1 f2"/>
                <a:gd name="f19" fmla="*/ f17 1 1584176"/>
                <a:gd name="f20" fmla="*/ f16 1 1008112"/>
                <a:gd name="f21" fmla="+- f18 0 f1"/>
                <a:gd name="f22" fmla="*/ 0 f19 1"/>
                <a:gd name="f23" fmla="*/ 1584176 f19 1"/>
                <a:gd name="f24" fmla="*/ 1008112 f20 1"/>
                <a:gd name="f25" fmla="*/ 504056 f20 1"/>
                <a:gd name="f26" fmla="*/ 756084 f20 1"/>
                <a:gd name="f27" fmla="*/ 792088 f19 1"/>
                <a:gd name="f28" fmla="*/ 252028 f19 1"/>
                <a:gd name="f29" fmla="*/ 0 f20 1"/>
                <a:gd name="f30" fmla="*/ f23 1 f19"/>
                <a:gd name="f31" fmla="*/ f26 1 f20"/>
                <a:gd name="f32" fmla="*/ f27 1 f19"/>
                <a:gd name="f33" fmla="*/ f24 1 f20"/>
                <a:gd name="f34" fmla="*/ f22 1 f19"/>
                <a:gd name="f35" fmla="*/ f25 1 f20"/>
                <a:gd name="f36" fmla="*/ f28 1 f19"/>
                <a:gd name="f37" fmla="*/ f29 1 f20"/>
                <a:gd name="f38" fmla="*/ f34 f10 1"/>
                <a:gd name="f39" fmla="*/ f30 f10 1"/>
                <a:gd name="f40" fmla="*/ f33 f11 1"/>
                <a:gd name="f41" fmla="*/ f35 f11 1"/>
                <a:gd name="f42" fmla="*/ f31 f11 1"/>
                <a:gd name="f43" fmla="*/ f32 f10 1"/>
                <a:gd name="f44" fmla="*/ f36 f10 1"/>
                <a:gd name="f45" fmla="*/ f37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1">
                  <a:pos x="f39" y="f42"/>
                </a:cxn>
                <a:cxn ang="f21">
                  <a:pos x="f43" y="f40"/>
                </a:cxn>
                <a:cxn ang="f21">
                  <a:pos x="f38" y="f41"/>
                </a:cxn>
                <a:cxn ang="f21">
                  <a:pos x="f44" y="f45"/>
                </a:cxn>
              </a:cxnLst>
              <a:rect l="f38" t="f41" r="f39" b="f40"/>
              <a:pathLst>
                <a:path w="1584176" h="1008112">
                  <a:moveTo>
                    <a:pt x="f5" y="f5"/>
                  </a:moveTo>
                  <a:lnTo>
                    <a:pt x="f8" y="f5"/>
                  </a:lnTo>
                  <a:lnTo>
                    <a:pt x="f8" y="f8"/>
                  </a:lnTo>
                  <a:lnTo>
                    <a:pt x="f6" y="f8"/>
                  </a:lnTo>
                  <a:lnTo>
                    <a:pt x="f6" y="f7"/>
                  </a:lnTo>
                  <a:lnTo>
                    <a:pt x="f5" y="f7"/>
                  </a:lnTo>
                  <a:close/>
                </a:path>
              </a:pathLst>
            </a:custGeom>
            <a:noFill/>
            <a:ln w="25557" cap="flat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0004" tIns="46798" rIns="90004" bIns="46798" anchor="ctr" anchorCtr="0" compatLnSpc="0">
              <a:noAutofit/>
            </a:bodyPr>
            <a:lstStyle/>
            <a:p>
              <a:pPr marL="0" marR="0" lvl="0" indent="0" algn="l" defTabSz="914400" rtl="0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cs-CZ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19" name="Přímá spojovací čára 10"/>
            <p:cNvSpPr/>
            <p:nvPr/>
          </p:nvSpPr>
          <p:spPr>
            <a:xfrm>
              <a:off x="4859999" y="2565001"/>
              <a:ext cx="1584362" cy="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+- 0 0 -180"/>
                <a:gd name="f8" fmla="+- 0 0 -360"/>
                <a:gd name="f9" fmla="abs f3"/>
                <a:gd name="f10" fmla="abs f4"/>
                <a:gd name="f11" fmla="abs f5"/>
                <a:gd name="f12" fmla="val f6"/>
                <a:gd name="f13" fmla="*/ f7 f0 1"/>
                <a:gd name="f14" fmla="*/ f8 f0 1"/>
                <a:gd name="f15" fmla="?: f9 f3 1"/>
                <a:gd name="f16" fmla="?: f10 f4 1"/>
                <a:gd name="f17" fmla="?: f11 f5 1"/>
                <a:gd name="f18" fmla="*/ f13 1 f2"/>
                <a:gd name="f19" fmla="*/ f14 1 f2"/>
                <a:gd name="f20" fmla="*/ f15 1 21600"/>
                <a:gd name="f21" fmla="*/ f16 1 21600"/>
                <a:gd name="f22" fmla="*/ 21600 f15 1"/>
                <a:gd name="f23" fmla="*/ 21600 f16 1"/>
                <a:gd name="f24" fmla="+- f18 0 f1"/>
                <a:gd name="f25" fmla="+- f19 0 f1"/>
                <a:gd name="f26" fmla="min f21 f20"/>
                <a:gd name="f27" fmla="*/ f22 1 f17"/>
                <a:gd name="f28" fmla="*/ f23 1 f17"/>
                <a:gd name="f29" fmla="val f27"/>
                <a:gd name="f30" fmla="val f28"/>
                <a:gd name="f31" fmla="*/ f6 f26 1"/>
                <a:gd name="f32" fmla="*/ f27 f26 1"/>
                <a:gd name="f33" fmla="*/ f28 f26 1"/>
                <a:gd name="f34" fmla="*/ f12 f26 1"/>
                <a:gd name="f35" fmla="*/ f29 f26 1"/>
                <a:gd name="f36" fmla="*/ f30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4">
                  <a:pos x="f34" y="f34"/>
                </a:cxn>
                <a:cxn ang="f25">
                  <a:pos x="f35" y="f36"/>
                </a:cxn>
              </a:cxnLst>
              <a:rect l="f31" t="f31" r="f32" b="f33"/>
              <a:pathLst>
                <a:path>
                  <a:moveTo>
                    <a:pt x="f34" y="f34"/>
                  </a:moveTo>
                  <a:lnTo>
                    <a:pt x="f35" y="f36"/>
                  </a:lnTo>
                </a:path>
              </a:pathLst>
            </a:custGeom>
            <a:noFill/>
            <a:ln w="28437" cap="flat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4" tIns="46798" rIns="90004" bIns="46798" anchor="t" anchorCtr="0" compatLnSpc="0">
              <a:noAutofit/>
            </a:bodyPr>
            <a:lstStyle/>
            <a:p>
              <a:pPr marL="0" marR="0" lvl="0" indent="0" algn="l" defTabSz="914400" rtl="0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cs-CZ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20" name="Přímá spojovací čára 40"/>
            <p:cNvSpPr/>
            <p:nvPr/>
          </p:nvSpPr>
          <p:spPr>
            <a:xfrm>
              <a:off x="4572000" y="3393000"/>
              <a:ext cx="4176723" cy="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+- 0 0 -180"/>
                <a:gd name="f8" fmla="+- 0 0 -360"/>
                <a:gd name="f9" fmla="abs f3"/>
                <a:gd name="f10" fmla="abs f4"/>
                <a:gd name="f11" fmla="abs f5"/>
                <a:gd name="f12" fmla="val f6"/>
                <a:gd name="f13" fmla="*/ f7 f0 1"/>
                <a:gd name="f14" fmla="*/ f8 f0 1"/>
                <a:gd name="f15" fmla="?: f9 f3 1"/>
                <a:gd name="f16" fmla="?: f10 f4 1"/>
                <a:gd name="f17" fmla="?: f11 f5 1"/>
                <a:gd name="f18" fmla="*/ f13 1 f2"/>
                <a:gd name="f19" fmla="*/ f14 1 f2"/>
                <a:gd name="f20" fmla="*/ f15 1 21600"/>
                <a:gd name="f21" fmla="*/ f16 1 21600"/>
                <a:gd name="f22" fmla="*/ 21600 f15 1"/>
                <a:gd name="f23" fmla="*/ 21600 f16 1"/>
                <a:gd name="f24" fmla="+- f18 0 f1"/>
                <a:gd name="f25" fmla="+- f19 0 f1"/>
                <a:gd name="f26" fmla="min f21 f20"/>
                <a:gd name="f27" fmla="*/ f22 1 f17"/>
                <a:gd name="f28" fmla="*/ f23 1 f17"/>
                <a:gd name="f29" fmla="val f27"/>
                <a:gd name="f30" fmla="val f28"/>
                <a:gd name="f31" fmla="*/ f6 f26 1"/>
                <a:gd name="f32" fmla="*/ f27 f26 1"/>
                <a:gd name="f33" fmla="*/ f28 f26 1"/>
                <a:gd name="f34" fmla="*/ f12 f26 1"/>
                <a:gd name="f35" fmla="*/ f29 f26 1"/>
                <a:gd name="f36" fmla="*/ f30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4">
                  <a:pos x="f34" y="f34"/>
                </a:cxn>
                <a:cxn ang="f25">
                  <a:pos x="f35" y="f36"/>
                </a:cxn>
              </a:cxnLst>
              <a:rect l="f31" t="f31" r="f32" b="f33"/>
              <a:pathLst>
                <a:path>
                  <a:moveTo>
                    <a:pt x="f34" y="f34"/>
                  </a:moveTo>
                  <a:lnTo>
                    <a:pt x="f35" y="f36"/>
                  </a:lnTo>
                </a:path>
              </a:pathLst>
            </a:custGeom>
            <a:noFill/>
            <a:ln w="9363" cap="flat">
              <a:solidFill>
                <a:srgbClr val="000000"/>
              </a:solidFill>
              <a:custDash>
                <a:ds d="100000" sp="100000"/>
              </a:custDash>
              <a:miter/>
            </a:ln>
          </p:spPr>
          <p:txBody>
            <a:bodyPr vert="horz" wrap="square" lIns="90004" tIns="46798" rIns="90004" bIns="46798" anchor="t" anchorCtr="0" compatLnSpc="0">
              <a:noAutofit/>
            </a:bodyPr>
            <a:lstStyle/>
            <a:p>
              <a:pPr marL="0" marR="0" lvl="0" indent="0" algn="l" defTabSz="914400" rtl="0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cs-CZ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</p:grpSp>
      <p:sp>
        <p:nvSpPr>
          <p:cNvPr id="21" name="TextovéPole 41"/>
          <p:cNvSpPr/>
          <p:nvPr/>
        </p:nvSpPr>
        <p:spPr>
          <a:xfrm>
            <a:off x="3134883" y="1557360"/>
            <a:ext cx="802440" cy="307082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none" lIns="90004" tIns="46798" rIns="90004" bIns="46798" anchor="t" anchorCtr="0" compatLnSpc="0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s-CZ" sz="1400" b="1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NÁRYS</a:t>
            </a:r>
          </a:p>
        </p:txBody>
      </p:sp>
      <p:sp>
        <p:nvSpPr>
          <p:cNvPr id="22" name="TextovéPole 42"/>
          <p:cNvSpPr/>
          <p:nvPr/>
        </p:nvSpPr>
        <p:spPr>
          <a:xfrm>
            <a:off x="398879" y="1700281"/>
            <a:ext cx="1079997" cy="307082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none" lIns="90004" tIns="46798" rIns="90004" bIns="46798" anchor="t" anchorCtr="0" compatLnSpc="0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s-CZ" sz="1400" b="1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BOKORYS</a:t>
            </a:r>
          </a:p>
        </p:txBody>
      </p:sp>
      <p:sp>
        <p:nvSpPr>
          <p:cNvPr id="23" name="TextovéPole 43"/>
          <p:cNvSpPr/>
          <p:nvPr/>
        </p:nvSpPr>
        <p:spPr>
          <a:xfrm>
            <a:off x="1550877" y="4724284"/>
            <a:ext cx="1060201" cy="307082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none" lIns="90004" tIns="46798" rIns="90004" bIns="46798" anchor="t" anchorCtr="0" compatLnSpc="0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s-CZ" sz="1400" b="1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PŮDORYS</a:t>
            </a:r>
          </a:p>
        </p:txBody>
      </p:sp>
      <p:sp>
        <p:nvSpPr>
          <p:cNvPr id="24" name="TextovéPole 44"/>
          <p:cNvSpPr/>
          <p:nvPr/>
        </p:nvSpPr>
        <p:spPr>
          <a:xfrm>
            <a:off x="5002197" y="907916"/>
            <a:ext cx="979203" cy="368274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none" lIns="90004" tIns="46798" rIns="90004" bIns="46798" anchor="t" anchorCtr="0" compatLnSpc="0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s-CZ" sz="2400" b="1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NÁRYS</a:t>
            </a:r>
          </a:p>
        </p:txBody>
      </p:sp>
      <p:sp>
        <p:nvSpPr>
          <p:cNvPr id="25" name="TextovéPole 45"/>
          <p:cNvSpPr/>
          <p:nvPr/>
        </p:nvSpPr>
        <p:spPr>
          <a:xfrm>
            <a:off x="7023241" y="907916"/>
            <a:ext cx="1335956" cy="368274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none" lIns="90004" tIns="46798" rIns="90004" bIns="46798" anchor="t" anchorCtr="0" compatLnSpc="0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s-CZ" sz="2400" b="1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BOKORYS</a:t>
            </a:r>
          </a:p>
        </p:txBody>
      </p:sp>
      <p:sp>
        <p:nvSpPr>
          <p:cNvPr id="26" name="TextovéPole 46"/>
          <p:cNvSpPr/>
          <p:nvPr/>
        </p:nvSpPr>
        <p:spPr>
          <a:xfrm>
            <a:off x="4937760" y="3573356"/>
            <a:ext cx="1310042" cy="368274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none" lIns="90004" tIns="46798" rIns="90004" bIns="46798" anchor="t" anchorCtr="0" compatLnSpc="0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s-CZ" sz="2400" b="1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rPr>
              <a:t>PŮDORYS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Class="exit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xit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Class="exit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theme/theme1.xml><?xml version="1.0" encoding="utf-8"?>
<a:theme xmlns:a="http://schemas.openxmlformats.org/drawingml/2006/main" name="Výchozí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329</Words>
  <Application>Microsoft Office PowerPoint</Application>
  <PresentationFormat>Širokoúhlá obrazovka</PresentationFormat>
  <Paragraphs>64</Paragraphs>
  <Slides>10</Slides>
  <Notes>9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6" baseType="lpstr">
      <vt:lpstr>Arial Unicode MS</vt:lpstr>
      <vt:lpstr>Arial</vt:lpstr>
      <vt:lpstr>Calibri</vt:lpstr>
      <vt:lpstr>Tahoma</vt:lpstr>
      <vt:lpstr>Times New Roman</vt:lpstr>
      <vt:lpstr>Výchozí</vt:lpstr>
      <vt:lpstr>Prezentace aplikace PowerPoint</vt:lpstr>
      <vt:lpstr>Pravoúhlé promítání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Pravoúhlé promítání</dc:title>
  <dc:creator>Goš Dušan</dc:creator>
  <dc:description>Autorem materiálu a všech jeho částí, není-li uvedeno jinak, je Dušan Goš. 
Dostupné z Metodického portálu www.rvp.cz, ISSN: 1802-4785, financovaného z ESF a státního rozpočtu ČR. Provozováno Výzkumným ústavem pedagogickým v Praze.</dc:description>
  <cp:lastModifiedBy>Mgr. Petr Fiebiger</cp:lastModifiedBy>
  <cp:revision>28</cp:revision>
  <dcterms:created xsi:type="dcterms:W3CDTF">2011-02-14T21:28:03Z</dcterms:created>
  <dcterms:modified xsi:type="dcterms:W3CDTF">2020-03-20T09:09:30Z</dcterms:modified>
</cp:coreProperties>
</file>